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7.xml" ContentType="application/vnd.openxmlformats-officedocument.theme+xml"/>
  <Override PartName="/ppt/tags/tag12.xml" ContentType="application/vnd.openxmlformats-officedocument.presentationml.tags+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8.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9.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0.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1.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2.xml" ContentType="application/vnd.openxmlformats-officedocument.theme+xml"/>
  <Override PartName="/ppt/tags/tag16.xml" ContentType="application/vnd.openxmlformats-officedocument.presentationml.tags+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7" r:id="rId5"/>
    <p:sldMasterId id="2147483696" r:id="rId6"/>
    <p:sldMasterId id="2147483719" r:id="rId7"/>
    <p:sldMasterId id="2147483769" r:id="rId8"/>
    <p:sldMasterId id="2147483797" r:id="rId9"/>
    <p:sldMasterId id="2147483826" r:id="rId10"/>
    <p:sldMasterId id="2147483839" r:id="rId11"/>
    <p:sldMasterId id="2147483876" r:id="rId12"/>
    <p:sldMasterId id="2147483902" r:id="rId13"/>
    <p:sldMasterId id="2147483942" r:id="rId14"/>
    <p:sldMasterId id="2147483962" r:id="rId15"/>
  </p:sldMasterIdLst>
  <p:notesMasterIdLst>
    <p:notesMasterId r:id="rId27"/>
  </p:notesMasterIdLst>
  <p:handoutMasterIdLst>
    <p:handoutMasterId r:id="rId28"/>
  </p:handoutMasterIdLst>
  <p:sldIdLst>
    <p:sldId id="270" r:id="rId16"/>
    <p:sldId id="524" r:id="rId17"/>
    <p:sldId id="480" r:id="rId18"/>
    <p:sldId id="485" r:id="rId19"/>
    <p:sldId id="563" r:id="rId20"/>
    <p:sldId id="577" r:id="rId21"/>
    <p:sldId id="588" r:id="rId22"/>
    <p:sldId id="589" r:id="rId23"/>
    <p:sldId id="590" r:id="rId24"/>
    <p:sldId id="591" r:id="rId25"/>
    <p:sldId id="55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336600"/>
    <a:srgbClr val="AFE5FD"/>
    <a:srgbClr val="0072C6"/>
    <a:srgbClr val="FFFF81"/>
    <a:srgbClr val="FFFFFF"/>
    <a:srgbClr val="FFFF00"/>
    <a:srgbClr val="FF9933"/>
    <a:srgbClr val="58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89" autoAdjust="0"/>
    <p:restoredTop sz="93049" autoAdjust="0"/>
  </p:normalViewPr>
  <p:slideViewPr>
    <p:cSldViewPr snapToGrid="0">
      <p:cViewPr varScale="1">
        <p:scale>
          <a:sx n="68" d="100"/>
          <a:sy n="68" d="100"/>
        </p:scale>
        <p:origin x="532" y="52"/>
      </p:cViewPr>
      <p:guideLst/>
    </p:cSldViewPr>
  </p:slideViewPr>
  <p:notesTextViewPr>
    <p:cViewPr>
      <p:scale>
        <a:sx n="125" d="100"/>
        <a:sy n="125" d="100"/>
      </p:scale>
      <p:origin x="0" y="0"/>
    </p:cViewPr>
  </p:notesTextViewPr>
  <p:sorterViewPr>
    <p:cViewPr>
      <p:scale>
        <a:sx n="100" d="100"/>
        <a:sy n="100" d="100"/>
      </p:scale>
      <p:origin x="0" y="-1468"/>
    </p:cViewPr>
  </p:sorterViewPr>
  <p:notesViewPr>
    <p:cSldViewPr snapToGrid="0">
      <p:cViewPr varScale="1">
        <p:scale>
          <a:sx n="70" d="100"/>
          <a:sy n="70" d="100"/>
        </p:scale>
        <p:origin x="270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slide" Target="slides/slide6.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notesMaster" Target="notesMasters/notesMaster1.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8ABB56-5163-4BA8-91D8-049DBB98F159}" type="datetimeFigureOut">
              <a:rPr lang="en-US" smtClean="0"/>
              <a:t>6/13/2017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9752DB-8950-422C-AA25-7A7A86730C18}" type="slidenum">
              <a:rPr lang="en-US" smtClean="0"/>
              <a:t>‹#›</a:t>
            </a:fld>
            <a:endParaRPr lang="en-US"/>
          </a:p>
        </p:txBody>
      </p:sp>
    </p:spTree>
    <p:extLst>
      <p:ext uri="{BB962C8B-B14F-4D97-AF65-F5344CB8AC3E}">
        <p14:creationId xmlns:p14="http://schemas.microsoft.com/office/powerpoint/2010/main" val="35451606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B66D0C-6AE5-47FB-BDAA-72FA7B1BDEDE}" type="datetimeFigureOut">
              <a:rPr lang="en-US" smtClean="0"/>
              <a:t>6/13/2017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B206E8-6CA3-4263-A951-AE509195533D}" type="slidenum">
              <a:rPr lang="en-US" smtClean="0"/>
              <a:t>‹#›</a:t>
            </a:fld>
            <a:endParaRPr lang="en-US"/>
          </a:p>
        </p:txBody>
      </p:sp>
    </p:spTree>
    <p:extLst>
      <p:ext uri="{BB962C8B-B14F-4D97-AF65-F5344CB8AC3E}">
        <p14:creationId xmlns:p14="http://schemas.microsoft.com/office/powerpoint/2010/main" val="1849495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a:t>
            </a:fld>
            <a:endParaRPr lang="en-US"/>
          </a:p>
        </p:txBody>
      </p:sp>
    </p:spTree>
    <p:extLst>
      <p:ext uri="{BB962C8B-B14F-4D97-AF65-F5344CB8AC3E}">
        <p14:creationId xmlns:p14="http://schemas.microsoft.com/office/powerpoint/2010/main" val="2027762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10</a:t>
            </a:fld>
            <a:endParaRPr lang="en-US"/>
          </a:p>
        </p:txBody>
      </p:sp>
    </p:spTree>
    <p:extLst>
      <p:ext uri="{BB962C8B-B14F-4D97-AF65-F5344CB8AC3E}">
        <p14:creationId xmlns:p14="http://schemas.microsoft.com/office/powerpoint/2010/main" val="1157926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206E8-6CA3-4263-A951-AE50919553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9748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2</a:t>
            </a:fld>
            <a:endParaRPr lang="en-US"/>
          </a:p>
        </p:txBody>
      </p:sp>
    </p:spTree>
    <p:extLst>
      <p:ext uri="{BB962C8B-B14F-4D97-AF65-F5344CB8AC3E}">
        <p14:creationId xmlns:p14="http://schemas.microsoft.com/office/powerpoint/2010/main" val="1266282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Footer Placeholder 5"/>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8" name="Header Placeholder 7"/>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2651794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4</a:t>
            </a:fld>
            <a:endParaRPr lang="en-US"/>
          </a:p>
        </p:txBody>
      </p:sp>
    </p:spTree>
    <p:extLst>
      <p:ext uri="{BB962C8B-B14F-4D97-AF65-F5344CB8AC3E}">
        <p14:creationId xmlns:p14="http://schemas.microsoft.com/office/powerpoint/2010/main" val="1802557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5</a:t>
            </a:fld>
            <a:endParaRPr lang="en-US"/>
          </a:p>
        </p:txBody>
      </p:sp>
    </p:spTree>
    <p:extLst>
      <p:ext uri="{BB962C8B-B14F-4D97-AF65-F5344CB8AC3E}">
        <p14:creationId xmlns:p14="http://schemas.microsoft.com/office/powerpoint/2010/main" val="851974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6</a:t>
            </a:fld>
            <a:endParaRPr lang="en-US"/>
          </a:p>
        </p:txBody>
      </p:sp>
    </p:spTree>
    <p:extLst>
      <p:ext uri="{BB962C8B-B14F-4D97-AF65-F5344CB8AC3E}">
        <p14:creationId xmlns:p14="http://schemas.microsoft.com/office/powerpoint/2010/main" val="1143463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7</a:t>
            </a:fld>
            <a:endParaRPr lang="en-US"/>
          </a:p>
        </p:txBody>
      </p:sp>
    </p:spTree>
    <p:extLst>
      <p:ext uri="{BB962C8B-B14F-4D97-AF65-F5344CB8AC3E}">
        <p14:creationId xmlns:p14="http://schemas.microsoft.com/office/powerpoint/2010/main" val="1484102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8</a:t>
            </a:fld>
            <a:endParaRPr lang="en-US"/>
          </a:p>
        </p:txBody>
      </p:sp>
    </p:spTree>
    <p:extLst>
      <p:ext uri="{BB962C8B-B14F-4D97-AF65-F5344CB8AC3E}">
        <p14:creationId xmlns:p14="http://schemas.microsoft.com/office/powerpoint/2010/main" val="480789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27B206E8-6CA3-4263-A951-AE509195533D}" type="slidenum">
              <a:rPr lang="en-US" smtClean="0"/>
              <a:t>9</a:t>
            </a:fld>
            <a:endParaRPr lang="en-US"/>
          </a:p>
        </p:txBody>
      </p:sp>
    </p:spTree>
    <p:extLst>
      <p:ext uri="{BB962C8B-B14F-4D97-AF65-F5344CB8AC3E}">
        <p14:creationId xmlns:p14="http://schemas.microsoft.com/office/powerpoint/2010/main" val="4252575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2.jpg"/><Relationship Id="rId1" Type="http://schemas.openxmlformats.org/officeDocument/2006/relationships/slideMaster" Target="../slideMasters/slideMaster6.xml"/><Relationship Id="rId4" Type="http://schemas.openxmlformats.org/officeDocument/2006/relationships/image" Target="../media/image33.JP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4.xml"/><Relationship Id="rId1" Type="http://schemas.openxmlformats.org/officeDocument/2006/relationships/vmlDrawing" Target="../drawings/vmlDrawing8.vml"/><Relationship Id="rId5" Type="http://schemas.openxmlformats.org/officeDocument/2006/relationships/image" Target="../media/image10.emf"/><Relationship Id="rId4" Type="http://schemas.openxmlformats.org/officeDocument/2006/relationships/oleObject" Target="../embeddings/oleObject8.bin"/></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5.xml"/><Relationship Id="rId1" Type="http://schemas.openxmlformats.org/officeDocument/2006/relationships/vmlDrawing" Target="../drawings/vmlDrawing9.vml"/><Relationship Id="rId5" Type="http://schemas.openxmlformats.org/officeDocument/2006/relationships/image" Target="../media/image10.emf"/><Relationship Id="rId4" Type="http://schemas.openxmlformats.org/officeDocument/2006/relationships/oleObject" Target="../embeddings/oleObject9.bin"/></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46.jp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6.xml"/><Relationship Id="rId1" Type="http://schemas.openxmlformats.org/officeDocument/2006/relationships/vmlDrawing" Target="../drawings/vmlDrawing10.vml"/><Relationship Id="rId5" Type="http://schemas.openxmlformats.org/officeDocument/2006/relationships/image" Target="../media/image26.emf"/><Relationship Id="rId4" Type="http://schemas.openxmlformats.org/officeDocument/2006/relationships/oleObject" Target="../embeddings/oleObject10.bin"/></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2.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0.emf"/><Relationship Id="rId5" Type="http://schemas.openxmlformats.org/officeDocument/2006/relationships/oleObject" Target="../embeddings/oleObject4.bin"/><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4.xml"/><Relationship Id="rId4" Type="http://schemas.openxmlformats.org/officeDocument/2006/relationships/image" Target="../media/image15.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tags" Target="../tags/tag5.xml"/></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xml"/><Relationship Id="rId1" Type="http://schemas.openxmlformats.org/officeDocument/2006/relationships/tags" Target="../tags/tag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xml"/><Relationship Id="rId1" Type="http://schemas.openxmlformats.org/officeDocument/2006/relationships/vmlDrawing" Target="../drawings/vmlDrawing5.vml"/><Relationship Id="rId5" Type="http://schemas.openxmlformats.org/officeDocument/2006/relationships/image" Target="../media/image26.emf"/><Relationship Id="rId4" Type="http://schemas.openxmlformats.org/officeDocument/2006/relationships/oleObject" Target="../embeddings/oleObject5.bin"/></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39" y="908531"/>
            <a:ext cx="11653523" cy="561290"/>
          </a:xfrm>
        </p:spPr>
        <p:txBody>
          <a:bodyPr/>
          <a:lstStyle>
            <a:lvl1pPr marL="0" indent="0">
              <a:buNone/>
              <a:defRPr sz="2745">
                <a:solidFill>
                  <a:schemeClr val="accent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Tree>
    <p:extLst>
      <p:ext uri="{BB962C8B-B14F-4D97-AF65-F5344CB8AC3E}">
        <p14:creationId xmlns:p14="http://schemas.microsoft.com/office/powerpoint/2010/main" val="337668610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70659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1258669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79536158"/>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4" name="Rectangle 3"/>
          <p:cNvSpPr/>
          <p:nvPr userDrawn="1"/>
        </p:nvSpPr>
        <p:spPr bwMode="auto">
          <a:xfrm>
            <a:off x="0" y="5005137"/>
            <a:ext cx="12192000" cy="1852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r" defTabSz="913924" fontAlgn="base">
              <a:spcBef>
                <a:spcPct val="0"/>
              </a:spcBef>
              <a:spcAft>
                <a:spcPct val="0"/>
              </a:spcAft>
            </a:pPr>
            <a:endParaRPr lang="en-US" sz="1800" dirty="0">
              <a:solidFill>
                <a:srgbClr val="FFFFFF"/>
              </a:solidFill>
            </a:endParaRPr>
          </a:p>
        </p:txBody>
      </p:sp>
      <p:sp>
        <p:nvSpPr>
          <p:cNvPr id="2" name="TextBox 1"/>
          <p:cNvSpPr txBox="1"/>
          <p:nvPr userDrawn="1"/>
        </p:nvSpPr>
        <p:spPr>
          <a:xfrm>
            <a:off x="232611" y="5777652"/>
            <a:ext cx="6752390" cy="563231"/>
          </a:xfrm>
          <a:prstGeom prst="rect">
            <a:avLst/>
          </a:prstGeom>
          <a:noFill/>
        </p:spPr>
        <p:txBody>
          <a:bodyPr wrap="square" rtlCol="0">
            <a:spAutoFit/>
          </a:bodyPr>
          <a:lstStyle/>
          <a:p>
            <a:r>
              <a:rPr lang="en-US" sz="3000" dirty="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68555" y="6272761"/>
            <a:ext cx="2664979" cy="242782"/>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0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229" y="5128295"/>
            <a:ext cx="1806670" cy="664572"/>
          </a:xfrm>
          <a:prstGeom prst="rect">
            <a:avLst/>
          </a:prstGeom>
        </p:spPr>
      </p:pic>
    </p:spTree>
    <p:extLst>
      <p:ext uri="{BB962C8B-B14F-4D97-AF65-F5344CB8AC3E}">
        <p14:creationId xmlns:p14="http://schemas.microsoft.com/office/powerpoint/2010/main" val="3218092489"/>
      </p:ext>
    </p:extLst>
  </p:cSld>
  <p:clrMapOvr>
    <a:overrideClrMapping bg1="lt1" tx1="dk1" bg2="lt2" tx2="dk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430002" y="6477875"/>
            <a:ext cx="761998" cy="380126"/>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25420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090780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BD7BDA-AD4D-4E13-8CC7-6D2E7B2B0195}" type="datetimeFigureOut">
              <a:rPr lang="en-US" smtClean="0"/>
              <a:t>6/13/2017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3BADB3-2CAF-4F8D-A979-31A1D67875BA}" type="slidenum">
              <a:rPr lang="en-US" smtClean="0"/>
              <a:t>‹#›</a:t>
            </a:fld>
            <a:endParaRPr lang="en-US"/>
          </a:p>
        </p:txBody>
      </p:sp>
    </p:spTree>
    <p:extLst>
      <p:ext uri="{BB962C8B-B14F-4D97-AF65-F5344CB8AC3E}">
        <p14:creationId xmlns:p14="http://schemas.microsoft.com/office/powerpoint/2010/main" val="26409857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93117930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476778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877030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57884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057311379"/>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82561093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06723760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2667427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12453292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2653596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1809011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266211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778601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420033722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7808632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922397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29997078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49369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11708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cSld name="Session Title Slide">
    <p:spTree>
      <p:nvGrpSpPr>
        <p:cNvPr id="1" name=""/>
        <p:cNvGrpSpPr/>
        <p:nvPr/>
      </p:nvGrpSpPr>
      <p:grpSpPr>
        <a:xfrm>
          <a:off x="0" y="0"/>
          <a:ext cx="0" cy="0"/>
          <a:chOff x="0" y="0"/>
          <a:chExt cx="0" cy="0"/>
        </a:xfrm>
      </p:grpSpPr>
      <p:sp>
        <p:nvSpPr>
          <p:cNvPr id="20" name="Title 1"/>
          <p:cNvSpPr>
            <a:spLocks noGrp="1"/>
          </p:cNvSpPr>
          <p:nvPr>
            <p:ph type="ctrTitle" hasCustomPrompt="1"/>
          </p:nvPr>
        </p:nvSpPr>
        <p:spPr>
          <a:xfrm>
            <a:off x="5033819" y="3274173"/>
            <a:ext cx="6833627" cy="942209"/>
          </a:xfrm>
          <a:prstGeom prst="rect">
            <a:avLst/>
          </a:prstGeom>
        </p:spPr>
        <p:txBody>
          <a:bodyPr vert="horz" lIns="91440" tIns="45720" rIns="91440" bIns="45720" rtlCol="0" anchor="b" anchorCtr="0">
            <a:noAutofit/>
          </a:bodyPr>
          <a:lstStyle>
            <a:lvl1pPr algn="l">
              <a:defRPr lang="en-US" sz="5333" b="0" dirty="0">
                <a:solidFill>
                  <a:schemeClr val="tx2"/>
                </a:solidFill>
                <a:latin typeface="+mj-lt"/>
                <a:cs typeface="Segoe UI Light"/>
              </a:defRPr>
            </a:lvl1pPr>
          </a:lstStyle>
          <a:p>
            <a:pPr marL="0" lvl="0"/>
            <a:r>
              <a:rPr lang="en-CA" dirty="0"/>
              <a:t>Session Title</a:t>
            </a:r>
            <a:endParaRPr lang="en-US" dirty="0"/>
          </a:p>
        </p:txBody>
      </p:sp>
      <p:sp>
        <p:nvSpPr>
          <p:cNvPr id="21" name="Subtitle 2"/>
          <p:cNvSpPr>
            <a:spLocks noGrp="1"/>
          </p:cNvSpPr>
          <p:nvPr>
            <p:ph type="subTitle" idx="1" hasCustomPrompt="1"/>
          </p:nvPr>
        </p:nvSpPr>
        <p:spPr>
          <a:xfrm>
            <a:off x="5034260" y="4212210"/>
            <a:ext cx="6834670" cy="604977"/>
          </a:xfrm>
          <a:prstGeom prst="rect">
            <a:avLst/>
          </a:prstGeom>
        </p:spPr>
        <p:txBody>
          <a:bodyPr vert="horz" lIns="91440" tIns="45720" rIns="91440" bIns="45720" rtlCol="0" anchor="t">
            <a:noAutofit/>
          </a:bodyPr>
          <a:lstStyle>
            <a:lvl1pPr algn="l">
              <a:defRPr lang="en-US" dirty="0">
                <a:solidFill>
                  <a:schemeClr val="accent1"/>
                </a:solidFill>
                <a:latin typeface="+mn-lt"/>
                <a:cs typeface="Segoe UI Light"/>
              </a:defRPr>
            </a:lvl1pPr>
          </a:lstStyle>
          <a:p>
            <a:pPr lvl="0"/>
            <a:r>
              <a:rPr lang="en-CA" dirty="0"/>
              <a:t>Subtitle</a:t>
            </a:r>
            <a:endParaRPr lang="en-US" dirty="0"/>
          </a:p>
        </p:txBody>
      </p:sp>
      <p:pic>
        <p:nvPicPr>
          <p:cNvPr id="10" name="Content Placeholder 3"/>
          <p:cNvPicPr>
            <a:picLocks noChangeAspect="1"/>
          </p:cNvPicPr>
          <p:nvPr userDrawn="1"/>
        </p:nvPicPr>
        <p:blipFill rotWithShape="1">
          <a:blip r:embed="rId2">
            <a:extLst>
              <a:ext uri="{28A0092B-C50C-407E-A947-70E740481C1C}">
                <a14:useLocalDpi xmlns:a14="http://schemas.microsoft.com/office/drawing/2010/main" val="0"/>
              </a:ext>
            </a:extLst>
          </a:blip>
          <a:srcRect t="81520" b="16463"/>
          <a:stretch/>
        </p:blipFill>
        <p:spPr>
          <a:xfrm flipV="1">
            <a:off x="-1" y="6527029"/>
            <a:ext cx="12192001" cy="138547"/>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1171151" y="6504749"/>
            <a:ext cx="843665" cy="180751"/>
          </a:xfrm>
          <a:prstGeom prst="rect">
            <a:avLst/>
          </a:prstGeom>
        </p:spPr>
      </p:pic>
    </p:spTree>
    <p:extLst>
      <p:ext uri="{BB962C8B-B14F-4D97-AF65-F5344CB8AC3E}">
        <p14:creationId xmlns:p14="http://schemas.microsoft.com/office/powerpoint/2010/main" val="264342212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3" y="6673686"/>
            <a:ext cx="660458" cy="194684"/>
          </a:xfrm>
          <a:prstGeom prst="rect">
            <a:avLst/>
          </a:prstGeom>
        </p:spPr>
        <p:txBody>
          <a:bodyPr vert="horz" lIns="91440" tIns="0" rIns="91440" bIns="45720" rtlCol="0" anchor="ctr"/>
          <a:lstStyle>
            <a:lvl1pPr algn="l">
              <a:defRPr sz="1067" b="0">
                <a:solidFill>
                  <a:schemeClr val="bg1"/>
                </a:solidFill>
              </a:defRPr>
            </a:lvl1pPr>
          </a:lstStyle>
          <a:p>
            <a:pPr defTabSz="1218996"/>
            <a:fld id="{D372AB51-BDCC-4F95-83CF-1CBB2D34E9E5}" type="slidenum">
              <a:rPr lang="en-US" smtClean="0">
                <a:solidFill>
                  <a:prstClr val="white"/>
                </a:solidFill>
              </a:rPr>
              <a:pPr defTabSz="1218996"/>
              <a:t>‹#›</a:t>
            </a:fld>
            <a:endParaRPr lang="en-US" dirty="0">
              <a:solidFill>
                <a:prstClr val="white"/>
              </a:solidFill>
            </a:endParaRPr>
          </a:p>
        </p:txBody>
      </p:sp>
      <p:sp>
        <p:nvSpPr>
          <p:cNvPr id="8" name="Text Placeholder 2"/>
          <p:cNvSpPr>
            <a:spLocks noGrp="1"/>
          </p:cNvSpPr>
          <p:nvPr>
            <p:ph idx="1" hasCustomPrompt="1"/>
          </p:nvPr>
        </p:nvSpPr>
        <p:spPr>
          <a:xfrm>
            <a:off x="579512" y="1816517"/>
            <a:ext cx="10972800" cy="4201282"/>
          </a:xfrm>
          <a:prstGeom prst="rect">
            <a:avLst/>
          </a:prstGeom>
        </p:spPr>
        <p:txBody>
          <a:bodyPr vert="horz" lIns="91440" tIns="45720" rIns="91440" bIns="45720" rtlCol="0">
            <a:noAutofit/>
          </a:bodyPr>
          <a:lstStyle>
            <a:lvl1pPr marL="0" indent="0">
              <a:buNone/>
              <a:defRPr>
                <a:solidFill>
                  <a:srgbClr val="0084CC"/>
                </a:solidFill>
                <a:latin typeface="+mn-lt"/>
              </a:defRPr>
            </a:lvl1pPr>
            <a:lvl2pPr marL="457124" indent="-457124">
              <a:buClr>
                <a:schemeClr val="accent4"/>
              </a:buClr>
              <a:buFont typeface="Arial"/>
              <a:buChar char="•"/>
              <a:defRPr>
                <a:solidFill>
                  <a:schemeClr val="tx1">
                    <a:lumMod val="75000"/>
                    <a:lumOff val="25000"/>
                  </a:schemeClr>
                </a:solidFill>
                <a:latin typeface="+mn-lt"/>
              </a:defRPr>
            </a:lvl2pPr>
            <a:lvl3pPr marL="850757" indent="-457124">
              <a:buClr>
                <a:schemeClr val="accent4"/>
              </a:buClr>
              <a:buFont typeface="Arial"/>
              <a:buChar char="•"/>
              <a:defRPr sz="2400" b="0">
                <a:solidFill>
                  <a:srgbClr val="0084CC"/>
                </a:solidFill>
                <a:latin typeface="+mn-lt"/>
              </a:defRPr>
            </a:lvl3pPr>
            <a:lvl4pPr marL="1229578" indent="-457124">
              <a:buClr>
                <a:schemeClr val="accent4"/>
              </a:buClr>
              <a:buFont typeface="Arial"/>
              <a:buChar char="•"/>
              <a:defRPr>
                <a:solidFill>
                  <a:schemeClr val="tx1">
                    <a:lumMod val="75000"/>
                    <a:lumOff val="25000"/>
                  </a:schemeClr>
                </a:solidFill>
                <a:latin typeface="+mn-lt"/>
              </a:defRPr>
            </a:lvl4pPr>
            <a:lvl5pPr marL="1585119" indent="-457124">
              <a:buClr>
                <a:schemeClr val="accent4"/>
              </a:buClr>
              <a:buFont typeface="Arial"/>
              <a:buChar char="•"/>
              <a:defRPr>
                <a:solidFill>
                  <a:schemeClr val="tx1">
                    <a:lumMod val="75000"/>
                    <a:lumOff val="25000"/>
                  </a:schemeClr>
                </a:solidFill>
                <a:latin typeface="+mn-lt"/>
              </a:defRPr>
            </a:lvl5pPr>
          </a:lstStyle>
          <a:p>
            <a:pPr marL="393634" lvl="2" indent="-393634">
              <a:buNone/>
            </a:pPr>
            <a:r>
              <a:rPr lang="en-US" sz="3200" dirty="0">
                <a:solidFill>
                  <a:schemeClr val="accent4"/>
                </a:solidFill>
              </a:rPr>
              <a:t>Heading One Style </a:t>
            </a:r>
          </a:p>
          <a:p>
            <a:pPr marL="393634" lvl="2" indent="-393634">
              <a:buNone/>
            </a:pPr>
            <a:r>
              <a:rPr lang="en-US" dirty="0">
                <a:solidFill>
                  <a:schemeClr val="tx1">
                    <a:lumMod val="65000"/>
                    <a:lumOff val="35000"/>
                  </a:schemeClr>
                </a:solidFill>
              </a:rPr>
              <a:t>Body content, 18pt Segoe UI (gray)</a:t>
            </a:r>
          </a:p>
          <a:p>
            <a:pPr marL="393634" lvl="2" indent="-393634">
              <a:buNone/>
            </a:pPr>
            <a:endParaRPr lang="en-US" dirty="0">
              <a:solidFill>
                <a:schemeClr val="tx1">
                  <a:lumMod val="65000"/>
                  <a:lumOff val="35000"/>
                </a:schemeClr>
              </a:solidFill>
            </a:endParaRPr>
          </a:p>
          <a:p>
            <a:pPr marL="393634" lvl="2" indent="-393634">
              <a:buNone/>
            </a:pPr>
            <a:r>
              <a:rPr lang="en-US" sz="2666" dirty="0">
                <a:solidFill>
                  <a:schemeClr val="accent6"/>
                </a:solidFill>
              </a:rPr>
              <a:t>Heading Two Style</a:t>
            </a:r>
          </a:p>
          <a:p>
            <a:pPr marL="393634" lvl="2" indent="-393634">
              <a:buNone/>
            </a:pPr>
            <a:r>
              <a:rPr lang="en-US" dirty="0">
                <a:solidFill>
                  <a:schemeClr val="tx1">
                    <a:lumMod val="65000"/>
                    <a:lumOff val="35000"/>
                  </a:schemeClr>
                </a:solidFill>
              </a:rPr>
              <a:t>Body content, 18pt Segoe UI (gray)</a:t>
            </a:r>
          </a:p>
          <a:p>
            <a:pPr marL="393634" lvl="2" indent="-393634">
              <a:buNone/>
            </a:pPr>
            <a:endParaRPr lang="en-US" sz="2666" dirty="0">
              <a:solidFill>
                <a:schemeClr val="accent3"/>
              </a:solidFill>
            </a:endParaRPr>
          </a:p>
          <a:p>
            <a:pPr marL="393634" lvl="2" indent="-393634">
              <a:buNone/>
            </a:pPr>
            <a:r>
              <a:rPr lang="en-US" b="1" dirty="0">
                <a:solidFill>
                  <a:schemeClr val="accent1"/>
                </a:solidFill>
              </a:rPr>
              <a:t>HEADING THREE STYLE</a:t>
            </a:r>
          </a:p>
          <a:p>
            <a:pPr marL="393634" lvl="2" indent="-393634">
              <a:buNone/>
            </a:pPr>
            <a:r>
              <a:rPr lang="en-US" dirty="0">
                <a:solidFill>
                  <a:schemeClr val="tx1">
                    <a:lumMod val="65000"/>
                    <a:lumOff val="35000"/>
                  </a:schemeClr>
                </a:solidFill>
              </a:rPr>
              <a:t>Body content, 18pt Segoe UI (gray)</a:t>
            </a:r>
          </a:p>
          <a:p>
            <a:pPr marL="0" indent="0">
              <a:buNone/>
            </a:pP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pic>
        <p:nvPicPr>
          <p:cNvPr id="7"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81520" b="16463"/>
          <a:stretch/>
        </p:blipFill>
        <p:spPr>
          <a:xfrm flipV="1">
            <a:off x="-1" y="6527029"/>
            <a:ext cx="12192001" cy="13854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11171151" y="6504749"/>
            <a:ext cx="843665" cy="180751"/>
          </a:xfrm>
          <a:prstGeom prst="rect">
            <a:avLst/>
          </a:prstGeom>
        </p:spPr>
      </p:pic>
    </p:spTree>
    <p:extLst>
      <p:ext uri="{BB962C8B-B14F-4D97-AF65-F5344CB8AC3E}">
        <p14:creationId xmlns:p14="http://schemas.microsoft.com/office/powerpoint/2010/main" val="79390391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579513" y="6673686"/>
            <a:ext cx="660458" cy="194684"/>
          </a:xfrm>
          <a:prstGeom prst="rect">
            <a:avLst/>
          </a:prstGeom>
        </p:spPr>
        <p:txBody>
          <a:bodyPr vert="horz" lIns="91440" tIns="0" rIns="91440" bIns="45720" rtlCol="0" anchor="ctr"/>
          <a:lstStyle>
            <a:lvl1pPr algn="l">
              <a:defRPr sz="1067" b="0">
                <a:solidFill>
                  <a:schemeClr val="bg1"/>
                </a:solidFill>
              </a:defRPr>
            </a:lvl1pPr>
          </a:lstStyle>
          <a:p>
            <a:pPr defTabSz="1218996"/>
            <a:fld id="{D372AB51-BDCC-4F95-83CF-1CBB2D34E9E5}" type="slidenum">
              <a:rPr lang="en-US" smtClean="0">
                <a:solidFill>
                  <a:prstClr val="white"/>
                </a:solidFill>
              </a:rPr>
              <a:pPr defTabSz="1218996"/>
              <a:t>‹#›</a:t>
            </a:fld>
            <a:endParaRPr lang="en-US" dirty="0">
              <a:solidFill>
                <a:prstClr val="white"/>
              </a:solidFill>
            </a:endParaRPr>
          </a:p>
        </p:txBody>
      </p:sp>
      <p:sp>
        <p:nvSpPr>
          <p:cNvPr id="3" name="Title 2"/>
          <p:cNvSpPr>
            <a:spLocks noGrp="1"/>
          </p:cNvSpPr>
          <p:nvPr>
            <p:ph type="title"/>
          </p:nvPr>
        </p:nvSpPr>
        <p:spPr/>
        <p:txBody>
          <a:bodyPr/>
          <a:lstStyle/>
          <a:p>
            <a:r>
              <a:rPr lang="en-US"/>
              <a:t>Click to edit Master title style</a:t>
            </a:r>
          </a:p>
        </p:txBody>
      </p:sp>
      <p:pic>
        <p:nvPicPr>
          <p:cNvPr id="6"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81520" b="16463"/>
          <a:stretch/>
        </p:blipFill>
        <p:spPr>
          <a:xfrm flipV="1">
            <a:off x="-1" y="6527029"/>
            <a:ext cx="12192001" cy="13854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11171151" y="6504749"/>
            <a:ext cx="843665" cy="180751"/>
          </a:xfrm>
          <a:prstGeom prst="rect">
            <a:avLst/>
          </a:prstGeom>
        </p:spPr>
      </p:pic>
    </p:spTree>
    <p:extLst>
      <p:ext uri="{BB962C8B-B14F-4D97-AF65-F5344CB8AC3E}">
        <p14:creationId xmlns:p14="http://schemas.microsoft.com/office/powerpoint/2010/main" val="31039753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9568"/>
          <a:stretch/>
        </p:blipFill>
        <p:spPr>
          <a:xfrm>
            <a:off x="0" y="5464848"/>
            <a:ext cx="12192000" cy="140331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272937" y="6152124"/>
            <a:ext cx="1366579" cy="292782"/>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04343" y="3462"/>
            <a:ext cx="8187658" cy="5457081"/>
          </a:xfrm>
          <a:prstGeom prst="rect">
            <a:avLst/>
          </a:prstGeom>
        </p:spPr>
      </p:pic>
      <p:sp>
        <p:nvSpPr>
          <p:cNvPr id="13" name="Title 3"/>
          <p:cNvSpPr>
            <a:spLocks noGrp="1"/>
          </p:cNvSpPr>
          <p:nvPr>
            <p:ph type="ctrTitle"/>
          </p:nvPr>
        </p:nvSpPr>
        <p:spPr>
          <a:xfrm>
            <a:off x="343941" y="1888065"/>
            <a:ext cx="3212189" cy="942209"/>
          </a:xfrm>
        </p:spPr>
        <p:txBody>
          <a:bodyPr/>
          <a:lstStyle/>
          <a:p>
            <a:r>
              <a:rPr lang="en-US" dirty="0">
                <a:solidFill>
                  <a:schemeClr val="bg2"/>
                </a:solidFill>
              </a:rPr>
              <a:t> Q&amp;A</a:t>
            </a:r>
          </a:p>
        </p:txBody>
      </p:sp>
    </p:spTree>
    <p:extLst>
      <p:ext uri="{BB962C8B-B14F-4D97-AF65-F5344CB8AC3E}">
        <p14:creationId xmlns:p14="http://schemas.microsoft.com/office/powerpoint/2010/main" val="313899632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alphaModFix amt="46000"/>
            <a:extLst>
              <a:ext uri="{28A0092B-C50C-407E-A947-70E740481C1C}">
                <a14:useLocalDpi xmlns:a14="http://schemas.microsoft.com/office/drawing/2010/main"/>
              </a:ext>
            </a:extLst>
          </a:blip>
          <a:stretch>
            <a:fillRect/>
          </a:stretch>
        </p:blipFill>
        <p:spPr>
          <a:xfrm>
            <a:off x="0" y="1"/>
            <a:ext cx="12190271" cy="6846277"/>
          </a:xfrm>
          <a:prstGeom prst="rect">
            <a:avLst/>
          </a:prstGeom>
          <a:gradFill>
            <a:gsLst>
              <a:gs pos="88000">
                <a:srgbClr val="002060"/>
              </a:gs>
              <a:gs pos="0">
                <a:schemeClr val="accent1">
                  <a:lumMod val="5000"/>
                  <a:lumOff val="95000"/>
                </a:schemeClr>
              </a:gs>
              <a:gs pos="46000">
                <a:schemeClr val="accent1">
                  <a:lumMod val="45000"/>
                  <a:lumOff val="55000"/>
                </a:schemeClr>
              </a:gs>
            </a:gsLst>
            <a:lin ang="5400000" scaled="1"/>
          </a:gradFill>
        </p:spPr>
      </p:pic>
      <p:sp>
        <p:nvSpPr>
          <p:cNvPr id="6" name="Rectangle 5"/>
          <p:cNvSpPr/>
          <p:nvPr userDrawn="1"/>
        </p:nvSpPr>
        <p:spPr bwMode="auto">
          <a:xfrm>
            <a:off x="-1" y="0"/>
            <a:ext cx="12190271" cy="6858000"/>
          </a:xfrm>
          <a:prstGeom prst="rect">
            <a:avLst/>
          </a:prstGeom>
          <a:gradFill flip="none" rotWithShape="1">
            <a:gsLst>
              <a:gs pos="100000">
                <a:srgbClr val="071B41">
                  <a:alpha val="0"/>
                </a:srgbClr>
              </a:gs>
              <a:gs pos="46000">
                <a:srgbClr val="071B41">
                  <a:alpha val="46000"/>
                </a:srgbClr>
              </a:gs>
              <a:gs pos="0">
                <a:srgbClr val="071B41">
                  <a:alpha val="37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11297068"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4271075"/>
            <a:ext cx="11297069" cy="1511895"/>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4" name="Picture 3"/>
          <p:cNvPicPr>
            <a:picLocks noChangeAspect="1"/>
          </p:cNvPicPr>
          <p:nvPr userDrawn="1"/>
        </p:nvPicPr>
        <p:blipFill>
          <a:blip r:embed="rId3"/>
          <a:stretch>
            <a:fillRect/>
          </a:stretch>
        </p:blipFill>
        <p:spPr>
          <a:xfrm>
            <a:off x="429547" y="451206"/>
            <a:ext cx="1636432" cy="352286"/>
          </a:xfrm>
          <a:prstGeom prst="rect">
            <a:avLst/>
          </a:prstGeom>
        </p:spPr>
      </p:pic>
    </p:spTree>
    <p:extLst>
      <p:ext uri="{BB962C8B-B14F-4D97-AF65-F5344CB8AC3E}">
        <p14:creationId xmlns:p14="http://schemas.microsoft.com/office/powerpoint/2010/main" val="2432831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70398" y="1556514"/>
            <a:ext cx="6365239" cy="2184808"/>
          </a:xfrm>
        </p:spPr>
        <p:txBody>
          <a:bodyPr/>
          <a:lstStyle>
            <a:lvl1pPr marL="0" indent="0">
              <a:buNone/>
              <a:defRPr>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838493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54854327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01342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70398" y="1618774"/>
            <a:ext cx="5070403" cy="2184808"/>
          </a:xfrm>
        </p:spPr>
        <p:txBody>
          <a:bodyPr/>
          <a:lstStyle>
            <a:lvl1pPr marL="0" indent="0">
              <a:buNone/>
              <a:defRPr>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299809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08405276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1317416"/>
            <a:ext cx="11504430" cy="899665"/>
          </a:xfrm>
        </p:spPr>
        <p:txBody>
          <a:bodyPr/>
          <a:lstStyle>
            <a:lvl1pPr>
              <a:defRPr sz="3921">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7344401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35666707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13005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5992664"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09034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t="984" b="984"/>
          <a:stretch/>
        </p:blipFill>
        <p:spPr>
          <a:xfrm>
            <a:off x="-1" y="0"/>
            <a:ext cx="12190271" cy="6858000"/>
          </a:xfrm>
          <a:prstGeom prst="rect">
            <a:avLst/>
          </a:prstGeom>
        </p:spPr>
      </p:pic>
      <p:sp>
        <p:nvSpPr>
          <p:cNvPr id="2" name="Rectangle 1"/>
          <p:cNvSpPr/>
          <p:nvPr userDrawn="1"/>
        </p:nvSpPr>
        <p:spPr bwMode="auto">
          <a:xfrm>
            <a:off x="269239" y="1635876"/>
            <a:ext cx="6274974" cy="3586208"/>
          </a:xfrm>
          <a:prstGeom prst="rect">
            <a:avLst/>
          </a:prstGeom>
          <a:solidFill>
            <a:srgbClr val="5C2D9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635890"/>
            <a:ext cx="6276530" cy="1793104"/>
          </a:xfrm>
          <a:noFill/>
        </p:spPr>
        <p:txBody>
          <a:bodyPr lIns="146304" tIns="91440" rIns="146304" bIns="91440" anchor="t" anchorCtr="0"/>
          <a:lstStyle>
            <a:lvl1pPr>
              <a:defRPr sz="5294" spc="-98" baseline="0">
                <a:gradFill>
                  <a:gsLst>
                    <a:gs pos="72727">
                      <a:srgbClr val="FFFFFF"/>
                    </a:gs>
                    <a:gs pos="36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428974"/>
            <a:ext cx="6276530" cy="1789991"/>
          </a:xfrm>
        </p:spPr>
        <p:txBody>
          <a:bodyPr tIns="109728" bIns="109728">
            <a:noAutofit/>
          </a:bodyPr>
          <a:lstStyle>
            <a:lvl1pPr marL="0" indent="0">
              <a:spcBef>
                <a:spcPts val="0"/>
              </a:spcBef>
              <a:buNone/>
              <a:defRPr sz="3137">
                <a:gradFill>
                  <a:gsLst>
                    <a:gs pos="72727">
                      <a:srgbClr val="FFFFFF"/>
                    </a:gs>
                    <a:gs pos="36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bwMode="invGray">
          <a:xfrm>
            <a:off x="448585" y="470411"/>
            <a:ext cx="1792850" cy="384109"/>
          </a:xfrm>
          <a:prstGeom prst="rect">
            <a:avLst/>
          </a:prstGeom>
        </p:spPr>
      </p:pic>
    </p:spTree>
    <p:extLst>
      <p:ext uri="{BB962C8B-B14F-4D97-AF65-F5344CB8AC3E}">
        <p14:creationId xmlns:p14="http://schemas.microsoft.com/office/powerpoint/2010/main" val="166071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48585" y="470067"/>
            <a:ext cx="1792850" cy="386208"/>
          </a:xfrm>
          <a:prstGeom prst="rect">
            <a:avLst/>
          </a:prstGeom>
        </p:spPr>
      </p:pic>
    </p:spTree>
    <p:extLst>
      <p:ext uri="{BB962C8B-B14F-4D97-AF65-F5344CB8AC3E}">
        <p14:creationId xmlns:p14="http://schemas.microsoft.com/office/powerpoint/2010/main" val="14931605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884032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660322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38959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549216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744362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2422944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42393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079369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224560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9147745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317508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365317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479731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2" name="Group 1"/>
          <p:cNvGrpSpPr/>
          <p:nvPr userDrawn="1"/>
        </p:nvGrpSpPr>
        <p:grpSpPr>
          <a:xfrm>
            <a:off x="2280777" y="1004468"/>
            <a:ext cx="9492580" cy="5562223"/>
            <a:chOff x="1235636" y="385352"/>
            <a:chExt cx="10773801" cy="6312065"/>
          </a:xfrm>
        </p:grpSpPr>
        <p:pic>
          <p:nvPicPr>
            <p:cNvPr id="33" name="Picture 32"/>
            <p:cNvPicPr>
              <a:picLocks noChangeAspect="1"/>
            </p:cNvPicPr>
            <p:nvPr userDrawn="1"/>
          </p:nvPicPr>
          <p:blipFill>
            <a:blip r:embed="rId2"/>
            <a:stretch>
              <a:fillRect/>
            </a:stretch>
          </p:blipFill>
          <p:spPr>
            <a:xfrm>
              <a:off x="1235636" y="385352"/>
              <a:ext cx="10773801" cy="6312065"/>
            </a:xfrm>
            <a:prstGeom prst="rect">
              <a:avLst/>
            </a:prstGeom>
          </p:spPr>
        </p:pic>
        <p:sp>
          <p:nvSpPr>
            <p:cNvPr id="5" name="Oval 4"/>
            <p:cNvSpPr/>
            <p:nvPr userDrawn="1"/>
          </p:nvSpPr>
          <p:spPr bwMode="auto">
            <a:xfrm>
              <a:off x="9402524" y="426525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Oval 5"/>
            <p:cNvSpPr/>
            <p:nvPr userDrawn="1"/>
          </p:nvSpPr>
          <p:spPr bwMode="auto">
            <a:xfrm>
              <a:off x="9697801" y="28533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Oval 6"/>
            <p:cNvSpPr/>
            <p:nvPr userDrawn="1"/>
          </p:nvSpPr>
          <p:spPr bwMode="auto">
            <a:xfrm>
              <a:off x="9769579" y="230741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Oval 7"/>
            <p:cNvSpPr/>
            <p:nvPr userDrawn="1"/>
          </p:nvSpPr>
          <p:spPr bwMode="auto">
            <a:xfrm>
              <a:off x="8615818" y="32063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Oval 8"/>
            <p:cNvSpPr/>
            <p:nvPr userDrawn="1"/>
          </p:nvSpPr>
          <p:spPr bwMode="auto">
            <a:xfrm>
              <a:off x="8924670" y="3369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Oval 9"/>
            <p:cNvSpPr/>
            <p:nvPr userDrawn="1"/>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Oval 10"/>
            <p:cNvSpPr/>
            <p:nvPr userDrawn="1"/>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Oval 11"/>
            <p:cNvSpPr/>
            <p:nvPr userDrawn="1"/>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Oval 12"/>
            <p:cNvSpPr/>
            <p:nvPr userDrawn="1"/>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Oval 13"/>
            <p:cNvSpPr/>
            <p:nvPr userDrawn="1"/>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Oval 14"/>
            <p:cNvSpPr/>
            <p:nvPr userDrawn="1"/>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Oval 15"/>
            <p:cNvSpPr/>
            <p:nvPr userDrawn="1"/>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Oval 16"/>
            <p:cNvSpPr/>
            <p:nvPr userDrawn="1"/>
          </p:nvSpPr>
          <p:spPr bwMode="auto">
            <a:xfrm>
              <a:off x="3865507" y="223514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Oval 17"/>
            <p:cNvSpPr/>
            <p:nvPr userDrawn="1"/>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Oval 18"/>
            <p:cNvSpPr/>
            <p:nvPr userDrawn="1"/>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userDrawn="1"/>
          </p:nvSpPr>
          <p:spPr bwMode="auto">
            <a:xfrm>
              <a:off x="10602446" y="238956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userDrawn="1"/>
          </p:nvSpPr>
          <p:spPr bwMode="auto">
            <a:xfrm>
              <a:off x="10344756" y="277856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p:cNvSpPr/>
            <p:nvPr userDrawn="1"/>
          </p:nvSpPr>
          <p:spPr bwMode="auto">
            <a:xfrm>
              <a:off x="10795771" y="52662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Oval 22"/>
            <p:cNvSpPr/>
            <p:nvPr userDrawn="1"/>
          </p:nvSpPr>
          <p:spPr bwMode="auto">
            <a:xfrm>
              <a:off x="10529143" y="555508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Oval 23"/>
            <p:cNvSpPr/>
            <p:nvPr userDrawn="1"/>
          </p:nvSpPr>
          <p:spPr bwMode="auto">
            <a:xfrm>
              <a:off x="9543375" y="318255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Oval 24"/>
            <p:cNvSpPr/>
            <p:nvPr userDrawn="1"/>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Oval 25"/>
            <p:cNvSpPr/>
            <p:nvPr userDrawn="1"/>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Oval 26"/>
            <p:cNvSpPr/>
            <p:nvPr userDrawn="1"/>
          </p:nvSpPr>
          <p:spPr bwMode="auto">
            <a:xfrm>
              <a:off x="3624849" y="27146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Oval 27"/>
            <p:cNvSpPr/>
            <p:nvPr userDrawn="1"/>
          </p:nvSpPr>
          <p:spPr bwMode="auto">
            <a:xfrm>
              <a:off x="3724580" y="253139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Oval 28"/>
            <p:cNvSpPr/>
            <p:nvPr userDrawn="1"/>
          </p:nvSpPr>
          <p:spPr bwMode="auto">
            <a:xfrm>
              <a:off x="6035004" y="187543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Oval 29"/>
            <p:cNvSpPr/>
            <p:nvPr userDrawn="1"/>
          </p:nvSpPr>
          <p:spPr bwMode="auto">
            <a:xfrm>
              <a:off x="6366601" y="191354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Oval 30"/>
            <p:cNvSpPr/>
            <p:nvPr userDrawn="1"/>
          </p:nvSpPr>
          <p:spPr bwMode="auto">
            <a:xfrm>
              <a:off x="6275861" y="224979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Oval 31"/>
            <p:cNvSpPr/>
            <p:nvPr userDrawn="1"/>
          </p:nvSpPr>
          <p:spPr bwMode="auto">
            <a:xfrm>
              <a:off x="6234920" y="182365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44795393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23222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02377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848679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816112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061307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2600209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7262782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46659" y="5993177"/>
            <a:ext cx="1737792" cy="639069"/>
          </a:xfrm>
          <a:prstGeom prst="rect">
            <a:avLst/>
          </a:prstGeom>
        </p:spPr>
      </p:pic>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3604418360"/>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5865813" cy="1333500"/>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28600" y="6553201"/>
            <a:ext cx="5865814" cy="304800"/>
          </a:xfrm>
        </p:spPr>
        <p:txBody>
          <a:bodyPr/>
          <a:lstStyle/>
          <a:p>
            <a:pPr defTabSz="1088078"/>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599" y="1600200"/>
            <a:ext cx="5408613" cy="4876800"/>
          </a:xfrm>
        </p:spPr>
        <p:txBody>
          <a:bodyPr r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949151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sp>
        <p:nvSpPr>
          <p:cNvPr id="3" name="Footer Placeholder 2"/>
          <p:cNvSpPr>
            <a:spLocks noGrp="1"/>
          </p:cNvSpPr>
          <p:nvPr>
            <p:ph type="ftr" sz="quarter" idx="10"/>
          </p:nvPr>
        </p:nvSpPr>
        <p:spPr>
          <a:xfrm>
            <a:off x="228600" y="6553200"/>
            <a:ext cx="5865814" cy="304801"/>
          </a:xfrm>
        </p:spPr>
        <p:txBody>
          <a:bodyPr/>
          <a:lstStyle/>
          <a:p>
            <a:pPr defTabSz="1088078"/>
            <a:endParaRPr lang="en-US" dirty="0">
              <a:solidFill>
                <a:srgbClr val="505050"/>
              </a:solidFill>
            </a:endParaRPr>
          </a:p>
        </p:txBody>
      </p:sp>
      <p:sp>
        <p:nvSpPr>
          <p:cNvPr id="6" name="Picture Placeholder 5"/>
          <p:cNvSpPr>
            <a:spLocks noGrp="1"/>
          </p:cNvSpPr>
          <p:nvPr>
            <p:ph type="pic" sz="quarter" idx="12"/>
          </p:nvPr>
        </p:nvSpPr>
        <p:spPr>
          <a:xfrm>
            <a:off x="0" y="0"/>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6556633" y="266700"/>
            <a:ext cx="5368668" cy="1333500"/>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551613" y="1600200"/>
            <a:ext cx="5373688" cy="495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47770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56623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Engage your customer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6250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4" name="Group 3"/>
          <p:cNvGrpSpPr/>
          <p:nvPr userDrawn="1"/>
        </p:nvGrpSpPr>
        <p:grpSpPr>
          <a:xfrm>
            <a:off x="-1" y="3609474"/>
            <a:ext cx="4896853" cy="2830170"/>
            <a:chOff x="0" y="4451684"/>
            <a:chExt cx="2834640" cy="1638300"/>
          </a:xfrm>
        </p:grpSpPr>
        <p:sp>
          <p:nvSpPr>
            <p:cNvPr id="5" name="Rectangle 4"/>
            <p:cNvSpPr/>
            <p:nvPr/>
          </p:nvSpPr>
          <p:spPr>
            <a:xfrm>
              <a:off x="0" y="4451684"/>
              <a:ext cx="2834640" cy="16383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grpSp>
          <p:nvGrpSpPr>
            <p:cNvPr id="7" name="Group 6"/>
            <p:cNvGrpSpPr/>
            <p:nvPr/>
          </p:nvGrpSpPr>
          <p:grpSpPr>
            <a:xfrm>
              <a:off x="1899914" y="5270834"/>
              <a:ext cx="724256" cy="624848"/>
              <a:chOff x="2138363" y="4405313"/>
              <a:chExt cx="971550" cy="838200"/>
            </a:xfrm>
            <a:solidFill>
              <a:srgbClr val="A22C01"/>
            </a:solidFill>
          </p:grpSpPr>
          <p:sp>
            <p:nvSpPr>
              <p:cNvPr id="8" name="Freeform 5"/>
              <p:cNvSpPr>
                <a:spLocks noEditPoints="1"/>
              </p:cNvSpPr>
              <p:nvPr/>
            </p:nvSpPr>
            <p:spPr bwMode="auto">
              <a:xfrm>
                <a:off x="2400300" y="4478338"/>
                <a:ext cx="709613" cy="765175"/>
              </a:xfrm>
              <a:custGeom>
                <a:avLst/>
                <a:gdLst>
                  <a:gd name="T0" fmla="*/ 476 w 567"/>
                  <a:gd name="T1" fmla="*/ 219 h 611"/>
                  <a:gd name="T2" fmla="*/ 526 w 567"/>
                  <a:gd name="T3" fmla="*/ 122 h 611"/>
                  <a:gd name="T4" fmla="*/ 405 w 567"/>
                  <a:gd name="T5" fmla="*/ 0 h 611"/>
                  <a:gd name="T6" fmla="*/ 283 w 567"/>
                  <a:gd name="T7" fmla="*/ 122 h 611"/>
                  <a:gd name="T8" fmla="*/ 334 w 567"/>
                  <a:gd name="T9" fmla="*/ 219 h 611"/>
                  <a:gd name="T10" fmla="*/ 258 w 567"/>
                  <a:gd name="T11" fmla="*/ 295 h 611"/>
                  <a:gd name="T12" fmla="*/ 162 w 567"/>
                  <a:gd name="T13" fmla="*/ 245 h 611"/>
                  <a:gd name="T14" fmla="*/ 41 w 567"/>
                  <a:gd name="T15" fmla="*/ 367 h 611"/>
                  <a:gd name="T16" fmla="*/ 91 w 567"/>
                  <a:gd name="T17" fmla="*/ 463 h 611"/>
                  <a:gd name="T18" fmla="*/ 0 w 567"/>
                  <a:gd name="T19" fmla="*/ 611 h 611"/>
                  <a:gd name="T20" fmla="*/ 41 w 567"/>
                  <a:gd name="T21" fmla="*/ 611 h 611"/>
                  <a:gd name="T22" fmla="*/ 162 w 567"/>
                  <a:gd name="T23" fmla="*/ 489 h 611"/>
                  <a:gd name="T24" fmla="*/ 283 w 567"/>
                  <a:gd name="T25" fmla="*/ 611 h 611"/>
                  <a:gd name="T26" fmla="*/ 324 w 567"/>
                  <a:gd name="T27" fmla="*/ 611 h 611"/>
                  <a:gd name="T28" fmla="*/ 233 w 567"/>
                  <a:gd name="T29" fmla="*/ 463 h 611"/>
                  <a:gd name="T30" fmla="*/ 283 w 567"/>
                  <a:gd name="T31" fmla="*/ 367 h 611"/>
                  <a:gd name="T32" fmla="*/ 405 w 567"/>
                  <a:gd name="T33" fmla="*/ 245 h 611"/>
                  <a:gd name="T34" fmla="*/ 526 w 567"/>
                  <a:gd name="T35" fmla="*/ 367 h 611"/>
                  <a:gd name="T36" fmla="*/ 567 w 567"/>
                  <a:gd name="T37" fmla="*/ 367 h 611"/>
                  <a:gd name="T38" fmla="*/ 476 w 567"/>
                  <a:gd name="T39" fmla="*/ 219 h 611"/>
                  <a:gd name="T40" fmla="*/ 162 w 567"/>
                  <a:gd name="T41" fmla="*/ 448 h 611"/>
                  <a:gd name="T42" fmla="*/ 81 w 567"/>
                  <a:gd name="T43" fmla="*/ 367 h 611"/>
                  <a:gd name="T44" fmla="*/ 162 w 567"/>
                  <a:gd name="T45" fmla="*/ 285 h 611"/>
                  <a:gd name="T46" fmla="*/ 243 w 567"/>
                  <a:gd name="T47" fmla="*/ 367 h 611"/>
                  <a:gd name="T48" fmla="*/ 162 w 567"/>
                  <a:gd name="T49" fmla="*/ 448 h 611"/>
                  <a:gd name="T50" fmla="*/ 405 w 567"/>
                  <a:gd name="T51" fmla="*/ 204 h 611"/>
                  <a:gd name="T52" fmla="*/ 324 w 567"/>
                  <a:gd name="T53" fmla="*/ 122 h 611"/>
                  <a:gd name="T54" fmla="*/ 405 w 567"/>
                  <a:gd name="T55" fmla="*/ 41 h 611"/>
                  <a:gd name="T56" fmla="*/ 486 w 567"/>
                  <a:gd name="T57" fmla="*/ 122 h 611"/>
                  <a:gd name="T58" fmla="*/ 405 w 567"/>
                  <a:gd name="T59" fmla="*/ 204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7" h="611">
                    <a:moveTo>
                      <a:pt x="476" y="219"/>
                    </a:moveTo>
                    <a:cubicBezTo>
                      <a:pt x="506" y="199"/>
                      <a:pt x="526" y="163"/>
                      <a:pt x="526" y="122"/>
                    </a:cubicBezTo>
                    <a:cubicBezTo>
                      <a:pt x="526" y="56"/>
                      <a:pt x="471" y="0"/>
                      <a:pt x="405" y="0"/>
                    </a:cubicBezTo>
                    <a:cubicBezTo>
                      <a:pt x="334" y="0"/>
                      <a:pt x="283" y="56"/>
                      <a:pt x="283" y="122"/>
                    </a:cubicBezTo>
                    <a:cubicBezTo>
                      <a:pt x="283" y="163"/>
                      <a:pt x="304" y="199"/>
                      <a:pt x="334" y="219"/>
                    </a:cubicBezTo>
                    <a:cubicBezTo>
                      <a:pt x="299" y="239"/>
                      <a:pt x="273" y="265"/>
                      <a:pt x="258" y="295"/>
                    </a:cubicBezTo>
                    <a:cubicBezTo>
                      <a:pt x="238" y="265"/>
                      <a:pt x="202" y="245"/>
                      <a:pt x="162" y="245"/>
                    </a:cubicBezTo>
                    <a:cubicBezTo>
                      <a:pt x="91" y="245"/>
                      <a:pt x="41" y="301"/>
                      <a:pt x="41" y="367"/>
                    </a:cubicBezTo>
                    <a:cubicBezTo>
                      <a:pt x="41" y="407"/>
                      <a:pt x="61" y="443"/>
                      <a:pt x="91" y="463"/>
                    </a:cubicBezTo>
                    <a:cubicBezTo>
                      <a:pt x="36" y="494"/>
                      <a:pt x="0" y="550"/>
                      <a:pt x="0" y="611"/>
                    </a:cubicBezTo>
                    <a:cubicBezTo>
                      <a:pt x="41" y="611"/>
                      <a:pt x="41" y="611"/>
                      <a:pt x="41" y="611"/>
                    </a:cubicBezTo>
                    <a:cubicBezTo>
                      <a:pt x="41" y="545"/>
                      <a:pt x="91" y="489"/>
                      <a:pt x="162" y="489"/>
                    </a:cubicBezTo>
                    <a:cubicBezTo>
                      <a:pt x="228" y="489"/>
                      <a:pt x="283" y="545"/>
                      <a:pt x="283" y="611"/>
                    </a:cubicBezTo>
                    <a:cubicBezTo>
                      <a:pt x="324" y="611"/>
                      <a:pt x="324" y="611"/>
                      <a:pt x="324" y="611"/>
                    </a:cubicBezTo>
                    <a:cubicBezTo>
                      <a:pt x="324" y="550"/>
                      <a:pt x="283" y="494"/>
                      <a:pt x="233" y="463"/>
                    </a:cubicBezTo>
                    <a:cubicBezTo>
                      <a:pt x="263" y="443"/>
                      <a:pt x="283" y="407"/>
                      <a:pt x="283" y="367"/>
                    </a:cubicBezTo>
                    <a:cubicBezTo>
                      <a:pt x="283" y="301"/>
                      <a:pt x="334" y="245"/>
                      <a:pt x="405" y="245"/>
                    </a:cubicBezTo>
                    <a:cubicBezTo>
                      <a:pt x="471" y="245"/>
                      <a:pt x="526" y="301"/>
                      <a:pt x="526" y="367"/>
                    </a:cubicBezTo>
                    <a:cubicBezTo>
                      <a:pt x="567" y="367"/>
                      <a:pt x="567" y="367"/>
                      <a:pt x="567" y="367"/>
                    </a:cubicBezTo>
                    <a:cubicBezTo>
                      <a:pt x="567" y="306"/>
                      <a:pt x="526" y="250"/>
                      <a:pt x="476" y="219"/>
                    </a:cubicBezTo>
                    <a:close/>
                    <a:moveTo>
                      <a:pt x="162" y="448"/>
                    </a:moveTo>
                    <a:cubicBezTo>
                      <a:pt x="116" y="448"/>
                      <a:pt x="81" y="412"/>
                      <a:pt x="81" y="367"/>
                    </a:cubicBezTo>
                    <a:cubicBezTo>
                      <a:pt x="81" y="321"/>
                      <a:pt x="116" y="285"/>
                      <a:pt x="162" y="285"/>
                    </a:cubicBezTo>
                    <a:cubicBezTo>
                      <a:pt x="207" y="285"/>
                      <a:pt x="243" y="321"/>
                      <a:pt x="243" y="367"/>
                    </a:cubicBezTo>
                    <a:cubicBezTo>
                      <a:pt x="243" y="412"/>
                      <a:pt x="207" y="448"/>
                      <a:pt x="162" y="448"/>
                    </a:cubicBezTo>
                    <a:close/>
                    <a:moveTo>
                      <a:pt x="405" y="204"/>
                    </a:moveTo>
                    <a:cubicBezTo>
                      <a:pt x="359" y="204"/>
                      <a:pt x="324" y="168"/>
                      <a:pt x="324" y="122"/>
                    </a:cubicBezTo>
                    <a:cubicBezTo>
                      <a:pt x="324" y="77"/>
                      <a:pt x="359" y="41"/>
                      <a:pt x="405" y="41"/>
                    </a:cubicBezTo>
                    <a:cubicBezTo>
                      <a:pt x="450" y="41"/>
                      <a:pt x="486" y="77"/>
                      <a:pt x="486" y="122"/>
                    </a:cubicBezTo>
                    <a:cubicBezTo>
                      <a:pt x="486" y="168"/>
                      <a:pt x="450" y="204"/>
                      <a:pt x="405"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p:nvSpPr>
            <p:spPr bwMode="auto">
              <a:xfrm>
                <a:off x="2138363" y="4405313"/>
                <a:ext cx="560388" cy="296862"/>
              </a:xfrm>
              <a:custGeom>
                <a:avLst/>
                <a:gdLst>
                  <a:gd name="T0" fmla="*/ 448 w 448"/>
                  <a:gd name="T1" fmla="*/ 238 h 238"/>
                  <a:gd name="T2" fmla="*/ 98 w 448"/>
                  <a:gd name="T3" fmla="*/ 238 h 238"/>
                  <a:gd name="T4" fmla="*/ 0 w 448"/>
                  <a:gd name="T5" fmla="*/ 146 h 238"/>
                  <a:gd name="T6" fmla="*/ 0 w 448"/>
                  <a:gd name="T7" fmla="*/ 92 h 238"/>
                  <a:gd name="T8" fmla="*/ 98 w 448"/>
                  <a:gd name="T9" fmla="*/ 0 h 238"/>
                  <a:gd name="T10" fmla="*/ 252 w 448"/>
                  <a:gd name="T11" fmla="*/ 0 h 238"/>
                  <a:gd name="T12" fmla="*/ 350 w 448"/>
                  <a:gd name="T13" fmla="*/ 92 h 238"/>
                  <a:gd name="T14" fmla="*/ 350 w 448"/>
                  <a:gd name="T15" fmla="*/ 136 h 238"/>
                  <a:gd name="T16" fmla="*/ 448 w 448"/>
                  <a:gd name="T17" fmla="*/ 238 h 238"/>
                  <a:gd name="T18" fmla="*/ 448 w 448"/>
                  <a:gd name="T19" fmla="*/ 238 h 238"/>
                  <a:gd name="T20" fmla="*/ 98 w 448"/>
                  <a:gd name="T21" fmla="*/ 39 h 238"/>
                  <a:gd name="T22" fmla="*/ 41 w 448"/>
                  <a:gd name="T23" fmla="*/ 92 h 238"/>
                  <a:gd name="T24" fmla="*/ 41 w 448"/>
                  <a:gd name="T25" fmla="*/ 146 h 238"/>
                  <a:gd name="T26" fmla="*/ 98 w 448"/>
                  <a:gd name="T27" fmla="*/ 199 h 238"/>
                  <a:gd name="T28" fmla="*/ 355 w 448"/>
                  <a:gd name="T29" fmla="*/ 199 h 238"/>
                  <a:gd name="T30" fmla="*/ 309 w 448"/>
                  <a:gd name="T31" fmla="*/ 150 h 238"/>
                  <a:gd name="T32" fmla="*/ 309 w 448"/>
                  <a:gd name="T33" fmla="*/ 92 h 238"/>
                  <a:gd name="T34" fmla="*/ 252 w 448"/>
                  <a:gd name="T35" fmla="*/ 39 h 238"/>
                  <a:gd name="T36" fmla="*/ 98 w 448"/>
                  <a:gd name="T37" fmla="*/ 39 h 238"/>
                  <a:gd name="T38" fmla="*/ 98 w 448"/>
                  <a:gd name="T39" fmla="*/ 3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8" h="238">
                    <a:moveTo>
                      <a:pt x="448" y="238"/>
                    </a:moveTo>
                    <a:cubicBezTo>
                      <a:pt x="98" y="238"/>
                      <a:pt x="98" y="238"/>
                      <a:pt x="98" y="238"/>
                    </a:cubicBezTo>
                    <a:cubicBezTo>
                      <a:pt x="47" y="238"/>
                      <a:pt x="0" y="199"/>
                      <a:pt x="0" y="146"/>
                    </a:cubicBezTo>
                    <a:cubicBezTo>
                      <a:pt x="0" y="92"/>
                      <a:pt x="0" y="92"/>
                      <a:pt x="0" y="92"/>
                    </a:cubicBezTo>
                    <a:cubicBezTo>
                      <a:pt x="0" y="43"/>
                      <a:pt x="47" y="0"/>
                      <a:pt x="98" y="0"/>
                    </a:cubicBezTo>
                    <a:cubicBezTo>
                      <a:pt x="252" y="0"/>
                      <a:pt x="252" y="0"/>
                      <a:pt x="252" y="0"/>
                    </a:cubicBezTo>
                    <a:cubicBezTo>
                      <a:pt x="309" y="0"/>
                      <a:pt x="350" y="43"/>
                      <a:pt x="350" y="92"/>
                    </a:cubicBezTo>
                    <a:cubicBezTo>
                      <a:pt x="350" y="136"/>
                      <a:pt x="350" y="136"/>
                      <a:pt x="350" y="136"/>
                    </a:cubicBezTo>
                    <a:cubicBezTo>
                      <a:pt x="448" y="238"/>
                      <a:pt x="448" y="238"/>
                      <a:pt x="448" y="238"/>
                    </a:cubicBezTo>
                    <a:cubicBezTo>
                      <a:pt x="448" y="238"/>
                      <a:pt x="448" y="238"/>
                      <a:pt x="448" y="238"/>
                    </a:cubicBezTo>
                    <a:close/>
                    <a:moveTo>
                      <a:pt x="98" y="39"/>
                    </a:moveTo>
                    <a:cubicBezTo>
                      <a:pt x="67" y="39"/>
                      <a:pt x="41" y="63"/>
                      <a:pt x="41" y="92"/>
                    </a:cubicBezTo>
                    <a:cubicBezTo>
                      <a:pt x="41" y="146"/>
                      <a:pt x="41" y="146"/>
                      <a:pt x="41" y="146"/>
                    </a:cubicBezTo>
                    <a:cubicBezTo>
                      <a:pt x="41" y="175"/>
                      <a:pt x="67" y="199"/>
                      <a:pt x="98" y="199"/>
                    </a:cubicBezTo>
                    <a:cubicBezTo>
                      <a:pt x="355" y="199"/>
                      <a:pt x="355" y="199"/>
                      <a:pt x="355" y="199"/>
                    </a:cubicBezTo>
                    <a:cubicBezTo>
                      <a:pt x="309" y="150"/>
                      <a:pt x="309" y="150"/>
                      <a:pt x="309" y="150"/>
                    </a:cubicBezTo>
                    <a:cubicBezTo>
                      <a:pt x="309" y="92"/>
                      <a:pt x="309" y="92"/>
                      <a:pt x="309" y="92"/>
                    </a:cubicBezTo>
                    <a:cubicBezTo>
                      <a:pt x="309" y="63"/>
                      <a:pt x="283" y="39"/>
                      <a:pt x="252" y="39"/>
                    </a:cubicBezTo>
                    <a:cubicBezTo>
                      <a:pt x="98" y="39"/>
                      <a:pt x="98" y="39"/>
                      <a:pt x="98" y="39"/>
                    </a:cubicBezTo>
                    <a:cubicBezTo>
                      <a:pt x="98" y="39"/>
                      <a:pt x="98" y="39"/>
                      <a:pt x="9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89702598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Empower your employee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0535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7" name="Group 16"/>
          <p:cNvGrpSpPr/>
          <p:nvPr userDrawn="1"/>
        </p:nvGrpSpPr>
        <p:grpSpPr>
          <a:xfrm>
            <a:off x="-1" y="3609474"/>
            <a:ext cx="4896853" cy="2830170"/>
            <a:chOff x="-1" y="3609474"/>
            <a:chExt cx="4896853" cy="2830170"/>
          </a:xfrm>
        </p:grpSpPr>
        <p:sp>
          <p:nvSpPr>
            <p:cNvPr id="5" name="Rectangle 4"/>
            <p:cNvSpPr/>
            <p:nvPr/>
          </p:nvSpPr>
          <p:spPr>
            <a:xfrm>
              <a:off x="-1" y="3609474"/>
              <a:ext cx="4896853" cy="283017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grpSp>
          <p:nvGrpSpPr>
            <p:cNvPr id="16" name="Group 15"/>
            <p:cNvGrpSpPr/>
            <p:nvPr userDrawn="1"/>
          </p:nvGrpSpPr>
          <p:grpSpPr>
            <a:xfrm>
              <a:off x="3592799" y="5118600"/>
              <a:ext cx="821948" cy="1053600"/>
              <a:chOff x="1414463" y="3775075"/>
              <a:chExt cx="1870075" cy="2397125"/>
            </a:xfrm>
            <a:solidFill>
              <a:schemeClr val="accent1">
                <a:lumMod val="75000"/>
              </a:schemeClr>
            </a:solidFill>
          </p:grpSpPr>
          <p:sp>
            <p:nvSpPr>
              <p:cNvPr id="13" name="Freeform 6"/>
              <p:cNvSpPr>
                <a:spLocks noEditPoints="1"/>
              </p:cNvSpPr>
              <p:nvPr userDrawn="1"/>
            </p:nvSpPr>
            <p:spPr bwMode="auto">
              <a:xfrm>
                <a:off x="1414463" y="3775075"/>
                <a:ext cx="757238" cy="2397125"/>
              </a:xfrm>
              <a:custGeom>
                <a:avLst/>
                <a:gdLst>
                  <a:gd name="T0" fmla="*/ 179 w 227"/>
                  <a:gd name="T1" fmla="*/ 399 h 719"/>
                  <a:gd name="T2" fmla="*/ 227 w 227"/>
                  <a:gd name="T3" fmla="*/ 399 h 719"/>
                  <a:gd name="T4" fmla="*/ 227 w 227"/>
                  <a:gd name="T5" fmla="*/ 365 h 719"/>
                  <a:gd name="T6" fmla="*/ 131 w 227"/>
                  <a:gd name="T7" fmla="*/ 365 h 719"/>
                  <a:gd name="T8" fmla="*/ 131 w 227"/>
                  <a:gd name="T9" fmla="*/ 154 h 719"/>
                  <a:gd name="T10" fmla="*/ 179 w 227"/>
                  <a:gd name="T11" fmla="*/ 108 h 719"/>
                  <a:gd name="T12" fmla="*/ 179 w 227"/>
                  <a:gd name="T13" fmla="*/ 0 h 719"/>
                  <a:gd name="T14" fmla="*/ 48 w 227"/>
                  <a:gd name="T15" fmla="*/ 0 h 719"/>
                  <a:gd name="T16" fmla="*/ 48 w 227"/>
                  <a:gd name="T17" fmla="*/ 108 h 719"/>
                  <a:gd name="T18" fmla="*/ 95 w 227"/>
                  <a:gd name="T19" fmla="*/ 154 h 719"/>
                  <a:gd name="T20" fmla="*/ 95 w 227"/>
                  <a:gd name="T21" fmla="*/ 365 h 719"/>
                  <a:gd name="T22" fmla="*/ 0 w 227"/>
                  <a:gd name="T23" fmla="*/ 365 h 719"/>
                  <a:gd name="T24" fmla="*/ 0 w 227"/>
                  <a:gd name="T25" fmla="*/ 399 h 719"/>
                  <a:gd name="T26" fmla="*/ 48 w 227"/>
                  <a:gd name="T27" fmla="*/ 399 h 719"/>
                  <a:gd name="T28" fmla="*/ 48 w 227"/>
                  <a:gd name="T29" fmla="*/ 656 h 719"/>
                  <a:gd name="T30" fmla="*/ 113 w 227"/>
                  <a:gd name="T31" fmla="*/ 719 h 719"/>
                  <a:gd name="T32" fmla="*/ 179 w 227"/>
                  <a:gd name="T33" fmla="*/ 656 h 719"/>
                  <a:gd name="T34" fmla="*/ 179 w 227"/>
                  <a:gd name="T35" fmla="*/ 399 h 719"/>
                  <a:gd name="T36" fmla="*/ 179 w 227"/>
                  <a:gd name="T37" fmla="*/ 399 h 719"/>
                  <a:gd name="T38" fmla="*/ 84 w 227"/>
                  <a:gd name="T39" fmla="*/ 91 h 719"/>
                  <a:gd name="T40" fmla="*/ 84 w 227"/>
                  <a:gd name="T41" fmla="*/ 34 h 719"/>
                  <a:gd name="T42" fmla="*/ 143 w 227"/>
                  <a:gd name="T43" fmla="*/ 34 h 719"/>
                  <a:gd name="T44" fmla="*/ 143 w 227"/>
                  <a:gd name="T45" fmla="*/ 91 h 719"/>
                  <a:gd name="T46" fmla="*/ 113 w 227"/>
                  <a:gd name="T47" fmla="*/ 119 h 719"/>
                  <a:gd name="T48" fmla="*/ 84 w 227"/>
                  <a:gd name="T49" fmla="*/ 91 h 719"/>
                  <a:gd name="T50" fmla="*/ 84 w 227"/>
                  <a:gd name="T51" fmla="*/ 91 h 719"/>
                  <a:gd name="T52" fmla="*/ 143 w 227"/>
                  <a:gd name="T53" fmla="*/ 656 h 719"/>
                  <a:gd name="T54" fmla="*/ 113 w 227"/>
                  <a:gd name="T55" fmla="*/ 685 h 719"/>
                  <a:gd name="T56" fmla="*/ 84 w 227"/>
                  <a:gd name="T57" fmla="*/ 656 h 719"/>
                  <a:gd name="T58" fmla="*/ 84 w 227"/>
                  <a:gd name="T59" fmla="*/ 399 h 719"/>
                  <a:gd name="T60" fmla="*/ 143 w 227"/>
                  <a:gd name="T61" fmla="*/ 399 h 719"/>
                  <a:gd name="T62" fmla="*/ 143 w 227"/>
                  <a:gd name="T63" fmla="*/ 656 h 719"/>
                  <a:gd name="T64" fmla="*/ 143 w 227"/>
                  <a:gd name="T65" fmla="*/ 656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7" h="719">
                    <a:moveTo>
                      <a:pt x="179" y="399"/>
                    </a:moveTo>
                    <a:cubicBezTo>
                      <a:pt x="227" y="399"/>
                      <a:pt x="227" y="399"/>
                      <a:pt x="227" y="399"/>
                    </a:cubicBezTo>
                    <a:cubicBezTo>
                      <a:pt x="227" y="365"/>
                      <a:pt x="227" y="365"/>
                      <a:pt x="227" y="365"/>
                    </a:cubicBezTo>
                    <a:cubicBezTo>
                      <a:pt x="131" y="365"/>
                      <a:pt x="131" y="365"/>
                      <a:pt x="131" y="365"/>
                    </a:cubicBezTo>
                    <a:cubicBezTo>
                      <a:pt x="131" y="154"/>
                      <a:pt x="131" y="154"/>
                      <a:pt x="131" y="154"/>
                    </a:cubicBezTo>
                    <a:cubicBezTo>
                      <a:pt x="179" y="108"/>
                      <a:pt x="179" y="108"/>
                      <a:pt x="179" y="108"/>
                    </a:cubicBezTo>
                    <a:cubicBezTo>
                      <a:pt x="179" y="0"/>
                      <a:pt x="179" y="0"/>
                      <a:pt x="179" y="0"/>
                    </a:cubicBezTo>
                    <a:cubicBezTo>
                      <a:pt x="48" y="0"/>
                      <a:pt x="48" y="0"/>
                      <a:pt x="48" y="0"/>
                    </a:cubicBezTo>
                    <a:cubicBezTo>
                      <a:pt x="48" y="108"/>
                      <a:pt x="48" y="108"/>
                      <a:pt x="48" y="108"/>
                    </a:cubicBezTo>
                    <a:cubicBezTo>
                      <a:pt x="95" y="154"/>
                      <a:pt x="95" y="154"/>
                      <a:pt x="95" y="154"/>
                    </a:cubicBezTo>
                    <a:cubicBezTo>
                      <a:pt x="95" y="365"/>
                      <a:pt x="95" y="365"/>
                      <a:pt x="95" y="365"/>
                    </a:cubicBezTo>
                    <a:cubicBezTo>
                      <a:pt x="0" y="365"/>
                      <a:pt x="0" y="365"/>
                      <a:pt x="0" y="365"/>
                    </a:cubicBezTo>
                    <a:cubicBezTo>
                      <a:pt x="0" y="399"/>
                      <a:pt x="0" y="399"/>
                      <a:pt x="0" y="399"/>
                    </a:cubicBezTo>
                    <a:cubicBezTo>
                      <a:pt x="48" y="399"/>
                      <a:pt x="48" y="399"/>
                      <a:pt x="48" y="399"/>
                    </a:cubicBezTo>
                    <a:cubicBezTo>
                      <a:pt x="48" y="656"/>
                      <a:pt x="48" y="656"/>
                      <a:pt x="48" y="656"/>
                    </a:cubicBezTo>
                    <a:cubicBezTo>
                      <a:pt x="48" y="690"/>
                      <a:pt x="78" y="719"/>
                      <a:pt x="113" y="719"/>
                    </a:cubicBezTo>
                    <a:cubicBezTo>
                      <a:pt x="149" y="719"/>
                      <a:pt x="179" y="690"/>
                      <a:pt x="179" y="656"/>
                    </a:cubicBezTo>
                    <a:cubicBezTo>
                      <a:pt x="179" y="399"/>
                      <a:pt x="179" y="399"/>
                      <a:pt x="179" y="399"/>
                    </a:cubicBezTo>
                    <a:cubicBezTo>
                      <a:pt x="179" y="399"/>
                      <a:pt x="179" y="399"/>
                      <a:pt x="179" y="399"/>
                    </a:cubicBezTo>
                    <a:close/>
                    <a:moveTo>
                      <a:pt x="84" y="91"/>
                    </a:moveTo>
                    <a:cubicBezTo>
                      <a:pt x="84" y="34"/>
                      <a:pt x="84" y="34"/>
                      <a:pt x="84" y="34"/>
                    </a:cubicBezTo>
                    <a:cubicBezTo>
                      <a:pt x="143" y="34"/>
                      <a:pt x="143" y="34"/>
                      <a:pt x="143" y="34"/>
                    </a:cubicBezTo>
                    <a:cubicBezTo>
                      <a:pt x="143" y="91"/>
                      <a:pt x="143" y="91"/>
                      <a:pt x="143" y="91"/>
                    </a:cubicBezTo>
                    <a:cubicBezTo>
                      <a:pt x="113" y="119"/>
                      <a:pt x="113" y="119"/>
                      <a:pt x="113" y="119"/>
                    </a:cubicBezTo>
                    <a:cubicBezTo>
                      <a:pt x="84" y="91"/>
                      <a:pt x="84" y="91"/>
                      <a:pt x="84" y="91"/>
                    </a:cubicBezTo>
                    <a:cubicBezTo>
                      <a:pt x="84" y="91"/>
                      <a:pt x="84" y="91"/>
                      <a:pt x="84" y="91"/>
                    </a:cubicBezTo>
                    <a:close/>
                    <a:moveTo>
                      <a:pt x="143" y="656"/>
                    </a:moveTo>
                    <a:cubicBezTo>
                      <a:pt x="143" y="673"/>
                      <a:pt x="131" y="685"/>
                      <a:pt x="113" y="685"/>
                    </a:cubicBezTo>
                    <a:cubicBezTo>
                      <a:pt x="95" y="685"/>
                      <a:pt x="84" y="673"/>
                      <a:pt x="84" y="656"/>
                    </a:cubicBezTo>
                    <a:cubicBezTo>
                      <a:pt x="84" y="399"/>
                      <a:pt x="84" y="399"/>
                      <a:pt x="84" y="399"/>
                    </a:cubicBezTo>
                    <a:cubicBezTo>
                      <a:pt x="143" y="399"/>
                      <a:pt x="143" y="399"/>
                      <a:pt x="143" y="399"/>
                    </a:cubicBezTo>
                    <a:cubicBezTo>
                      <a:pt x="143" y="656"/>
                      <a:pt x="143" y="656"/>
                      <a:pt x="143" y="656"/>
                    </a:cubicBezTo>
                    <a:cubicBezTo>
                      <a:pt x="143" y="656"/>
                      <a:pt x="143" y="656"/>
                      <a:pt x="143" y="6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noEditPoints="1"/>
              </p:cNvSpPr>
              <p:nvPr userDrawn="1"/>
            </p:nvSpPr>
            <p:spPr bwMode="auto">
              <a:xfrm>
                <a:off x="2392363" y="3775075"/>
                <a:ext cx="892175" cy="2397125"/>
              </a:xfrm>
              <a:custGeom>
                <a:avLst/>
                <a:gdLst>
                  <a:gd name="T0" fmla="*/ 197 w 267"/>
                  <a:gd name="T1" fmla="*/ 245 h 719"/>
                  <a:gd name="T2" fmla="*/ 203 w 267"/>
                  <a:gd name="T3" fmla="*/ 245 h 719"/>
                  <a:gd name="T4" fmla="*/ 267 w 267"/>
                  <a:gd name="T5" fmla="*/ 131 h 719"/>
                  <a:gd name="T6" fmla="*/ 134 w 267"/>
                  <a:gd name="T7" fmla="*/ 0 h 719"/>
                  <a:gd name="T8" fmla="*/ 0 w 267"/>
                  <a:gd name="T9" fmla="*/ 131 h 719"/>
                  <a:gd name="T10" fmla="*/ 70 w 267"/>
                  <a:gd name="T11" fmla="*/ 245 h 719"/>
                  <a:gd name="T12" fmla="*/ 70 w 267"/>
                  <a:gd name="T13" fmla="*/ 245 h 719"/>
                  <a:gd name="T14" fmla="*/ 70 w 267"/>
                  <a:gd name="T15" fmla="*/ 656 h 719"/>
                  <a:gd name="T16" fmla="*/ 134 w 267"/>
                  <a:gd name="T17" fmla="*/ 719 h 719"/>
                  <a:gd name="T18" fmla="*/ 197 w 267"/>
                  <a:gd name="T19" fmla="*/ 656 h 719"/>
                  <a:gd name="T20" fmla="*/ 197 w 267"/>
                  <a:gd name="T21" fmla="*/ 245 h 719"/>
                  <a:gd name="T22" fmla="*/ 197 w 267"/>
                  <a:gd name="T23" fmla="*/ 245 h 719"/>
                  <a:gd name="T24" fmla="*/ 174 w 267"/>
                  <a:gd name="T25" fmla="*/ 222 h 719"/>
                  <a:gd name="T26" fmla="*/ 163 w 267"/>
                  <a:gd name="T27" fmla="*/ 222 h 719"/>
                  <a:gd name="T28" fmla="*/ 163 w 267"/>
                  <a:gd name="T29" fmla="*/ 656 h 719"/>
                  <a:gd name="T30" fmla="*/ 134 w 267"/>
                  <a:gd name="T31" fmla="*/ 685 h 719"/>
                  <a:gd name="T32" fmla="*/ 105 w 267"/>
                  <a:gd name="T33" fmla="*/ 656 h 719"/>
                  <a:gd name="T34" fmla="*/ 105 w 267"/>
                  <a:gd name="T35" fmla="*/ 222 h 719"/>
                  <a:gd name="T36" fmla="*/ 93 w 267"/>
                  <a:gd name="T37" fmla="*/ 222 h 719"/>
                  <a:gd name="T38" fmla="*/ 35 w 267"/>
                  <a:gd name="T39" fmla="*/ 131 h 719"/>
                  <a:gd name="T40" fmla="*/ 110 w 267"/>
                  <a:gd name="T41" fmla="*/ 40 h 719"/>
                  <a:gd name="T42" fmla="*/ 116 w 267"/>
                  <a:gd name="T43" fmla="*/ 34 h 719"/>
                  <a:gd name="T44" fmla="*/ 116 w 267"/>
                  <a:gd name="T45" fmla="*/ 108 h 719"/>
                  <a:gd name="T46" fmla="*/ 134 w 267"/>
                  <a:gd name="T47" fmla="*/ 125 h 719"/>
                  <a:gd name="T48" fmla="*/ 151 w 267"/>
                  <a:gd name="T49" fmla="*/ 108 h 719"/>
                  <a:gd name="T50" fmla="*/ 151 w 267"/>
                  <a:gd name="T51" fmla="*/ 34 h 719"/>
                  <a:gd name="T52" fmla="*/ 157 w 267"/>
                  <a:gd name="T53" fmla="*/ 40 h 719"/>
                  <a:gd name="T54" fmla="*/ 232 w 267"/>
                  <a:gd name="T55" fmla="*/ 131 h 719"/>
                  <a:gd name="T56" fmla="*/ 174 w 267"/>
                  <a:gd name="T57" fmla="*/ 22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7" h="719">
                    <a:moveTo>
                      <a:pt x="197" y="245"/>
                    </a:moveTo>
                    <a:cubicBezTo>
                      <a:pt x="203" y="245"/>
                      <a:pt x="203" y="245"/>
                      <a:pt x="203" y="245"/>
                    </a:cubicBezTo>
                    <a:cubicBezTo>
                      <a:pt x="244" y="222"/>
                      <a:pt x="267" y="177"/>
                      <a:pt x="267" y="131"/>
                    </a:cubicBezTo>
                    <a:cubicBezTo>
                      <a:pt x="267" y="57"/>
                      <a:pt x="209" y="0"/>
                      <a:pt x="134" y="0"/>
                    </a:cubicBezTo>
                    <a:cubicBezTo>
                      <a:pt x="58" y="0"/>
                      <a:pt x="0" y="57"/>
                      <a:pt x="0" y="131"/>
                    </a:cubicBezTo>
                    <a:cubicBezTo>
                      <a:pt x="0" y="177"/>
                      <a:pt x="24" y="222"/>
                      <a:pt x="70" y="245"/>
                    </a:cubicBezTo>
                    <a:cubicBezTo>
                      <a:pt x="70" y="245"/>
                      <a:pt x="70" y="245"/>
                      <a:pt x="70" y="245"/>
                    </a:cubicBezTo>
                    <a:cubicBezTo>
                      <a:pt x="70" y="656"/>
                      <a:pt x="70" y="656"/>
                      <a:pt x="70" y="656"/>
                    </a:cubicBezTo>
                    <a:cubicBezTo>
                      <a:pt x="70" y="690"/>
                      <a:pt x="99" y="719"/>
                      <a:pt x="134" y="719"/>
                    </a:cubicBezTo>
                    <a:cubicBezTo>
                      <a:pt x="168" y="719"/>
                      <a:pt x="197" y="690"/>
                      <a:pt x="197" y="656"/>
                    </a:cubicBezTo>
                    <a:cubicBezTo>
                      <a:pt x="197" y="245"/>
                      <a:pt x="197" y="245"/>
                      <a:pt x="197" y="245"/>
                    </a:cubicBezTo>
                    <a:cubicBezTo>
                      <a:pt x="197" y="245"/>
                      <a:pt x="197" y="245"/>
                      <a:pt x="197" y="245"/>
                    </a:cubicBezTo>
                    <a:close/>
                    <a:moveTo>
                      <a:pt x="174" y="222"/>
                    </a:moveTo>
                    <a:cubicBezTo>
                      <a:pt x="163" y="222"/>
                      <a:pt x="163" y="222"/>
                      <a:pt x="163" y="222"/>
                    </a:cubicBezTo>
                    <a:cubicBezTo>
                      <a:pt x="163" y="656"/>
                      <a:pt x="163" y="656"/>
                      <a:pt x="163" y="656"/>
                    </a:cubicBezTo>
                    <a:cubicBezTo>
                      <a:pt x="163" y="673"/>
                      <a:pt x="151" y="685"/>
                      <a:pt x="134" y="685"/>
                    </a:cubicBezTo>
                    <a:cubicBezTo>
                      <a:pt x="116" y="685"/>
                      <a:pt x="105" y="673"/>
                      <a:pt x="105" y="656"/>
                    </a:cubicBezTo>
                    <a:cubicBezTo>
                      <a:pt x="105" y="222"/>
                      <a:pt x="105" y="222"/>
                      <a:pt x="105" y="222"/>
                    </a:cubicBezTo>
                    <a:cubicBezTo>
                      <a:pt x="93" y="222"/>
                      <a:pt x="93" y="222"/>
                      <a:pt x="93" y="222"/>
                    </a:cubicBezTo>
                    <a:cubicBezTo>
                      <a:pt x="58" y="205"/>
                      <a:pt x="35" y="171"/>
                      <a:pt x="35" y="131"/>
                    </a:cubicBezTo>
                    <a:cubicBezTo>
                      <a:pt x="35" y="85"/>
                      <a:pt x="64" y="51"/>
                      <a:pt x="110" y="40"/>
                    </a:cubicBezTo>
                    <a:cubicBezTo>
                      <a:pt x="116" y="34"/>
                      <a:pt x="116" y="34"/>
                      <a:pt x="116" y="34"/>
                    </a:cubicBezTo>
                    <a:cubicBezTo>
                      <a:pt x="116" y="108"/>
                      <a:pt x="116" y="108"/>
                      <a:pt x="116" y="108"/>
                    </a:cubicBezTo>
                    <a:cubicBezTo>
                      <a:pt x="116" y="119"/>
                      <a:pt x="122" y="125"/>
                      <a:pt x="134" y="125"/>
                    </a:cubicBezTo>
                    <a:cubicBezTo>
                      <a:pt x="145" y="125"/>
                      <a:pt x="151" y="119"/>
                      <a:pt x="151" y="108"/>
                    </a:cubicBezTo>
                    <a:cubicBezTo>
                      <a:pt x="151" y="34"/>
                      <a:pt x="151" y="34"/>
                      <a:pt x="151" y="34"/>
                    </a:cubicBezTo>
                    <a:cubicBezTo>
                      <a:pt x="157" y="40"/>
                      <a:pt x="157" y="40"/>
                      <a:pt x="157" y="40"/>
                    </a:cubicBezTo>
                    <a:cubicBezTo>
                      <a:pt x="203" y="51"/>
                      <a:pt x="232" y="85"/>
                      <a:pt x="232" y="131"/>
                    </a:cubicBezTo>
                    <a:cubicBezTo>
                      <a:pt x="232" y="171"/>
                      <a:pt x="209" y="205"/>
                      <a:pt x="174"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9101717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Optimize your operation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6250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4" name="Group 13"/>
          <p:cNvGrpSpPr/>
          <p:nvPr userDrawn="1"/>
        </p:nvGrpSpPr>
        <p:grpSpPr>
          <a:xfrm>
            <a:off x="-1" y="3609474"/>
            <a:ext cx="4896853" cy="2830170"/>
            <a:chOff x="-1" y="3609474"/>
            <a:chExt cx="4896853" cy="2830170"/>
          </a:xfrm>
        </p:grpSpPr>
        <p:sp>
          <p:nvSpPr>
            <p:cNvPr id="5" name="Rectangle 4"/>
            <p:cNvSpPr/>
            <p:nvPr/>
          </p:nvSpPr>
          <p:spPr>
            <a:xfrm>
              <a:off x="-1" y="3609474"/>
              <a:ext cx="4896853" cy="283017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grpSp>
          <p:nvGrpSpPr>
            <p:cNvPr id="12" name="Group 11"/>
            <p:cNvGrpSpPr/>
            <p:nvPr userDrawn="1"/>
          </p:nvGrpSpPr>
          <p:grpSpPr>
            <a:xfrm>
              <a:off x="3500438" y="5108576"/>
              <a:ext cx="1044575" cy="1060450"/>
              <a:chOff x="3500438" y="5108576"/>
              <a:chExt cx="1044575" cy="1060450"/>
            </a:xfrm>
          </p:grpSpPr>
          <p:sp>
            <p:nvSpPr>
              <p:cNvPr id="8" name="Freeform 5"/>
              <p:cNvSpPr>
                <a:spLocks/>
              </p:cNvSpPr>
              <p:nvPr userDrawn="1"/>
            </p:nvSpPr>
            <p:spPr bwMode="auto">
              <a:xfrm>
                <a:off x="3500438" y="5108576"/>
                <a:ext cx="688975" cy="1020763"/>
              </a:xfrm>
              <a:custGeom>
                <a:avLst/>
                <a:gdLst>
                  <a:gd name="T0" fmla="*/ 36 w 477"/>
                  <a:gd name="T1" fmla="*/ 371 h 708"/>
                  <a:gd name="T2" fmla="*/ 360 w 477"/>
                  <a:gd name="T3" fmla="*/ 36 h 708"/>
                  <a:gd name="T4" fmla="*/ 468 w 477"/>
                  <a:gd name="T5" fmla="*/ 54 h 708"/>
                  <a:gd name="T6" fmla="*/ 477 w 477"/>
                  <a:gd name="T7" fmla="*/ 19 h 708"/>
                  <a:gd name="T8" fmla="*/ 360 w 477"/>
                  <a:gd name="T9" fmla="*/ 0 h 708"/>
                  <a:gd name="T10" fmla="*/ 0 w 477"/>
                  <a:gd name="T11" fmla="*/ 371 h 708"/>
                  <a:gd name="T12" fmla="*/ 203 w 477"/>
                  <a:gd name="T13" fmla="*/ 708 h 708"/>
                  <a:gd name="T14" fmla="*/ 220 w 477"/>
                  <a:gd name="T15" fmla="*/ 676 h 708"/>
                  <a:gd name="T16" fmla="*/ 36 w 477"/>
                  <a:gd name="T17" fmla="*/ 371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 h="708">
                    <a:moveTo>
                      <a:pt x="36" y="371"/>
                    </a:moveTo>
                    <a:cubicBezTo>
                      <a:pt x="36" y="186"/>
                      <a:pt x="181" y="36"/>
                      <a:pt x="360" y="36"/>
                    </a:cubicBezTo>
                    <a:cubicBezTo>
                      <a:pt x="398" y="36"/>
                      <a:pt x="432" y="45"/>
                      <a:pt x="468" y="54"/>
                    </a:cubicBezTo>
                    <a:cubicBezTo>
                      <a:pt x="477" y="19"/>
                      <a:pt x="477" y="19"/>
                      <a:pt x="477" y="19"/>
                    </a:cubicBezTo>
                    <a:cubicBezTo>
                      <a:pt x="440" y="10"/>
                      <a:pt x="403" y="0"/>
                      <a:pt x="360" y="0"/>
                    </a:cubicBezTo>
                    <a:cubicBezTo>
                      <a:pt x="161" y="0"/>
                      <a:pt x="0" y="166"/>
                      <a:pt x="0" y="371"/>
                    </a:cubicBezTo>
                    <a:cubicBezTo>
                      <a:pt x="0" y="512"/>
                      <a:pt x="78" y="641"/>
                      <a:pt x="203" y="708"/>
                    </a:cubicBezTo>
                    <a:cubicBezTo>
                      <a:pt x="220" y="676"/>
                      <a:pt x="220" y="676"/>
                      <a:pt x="220" y="676"/>
                    </a:cubicBezTo>
                    <a:cubicBezTo>
                      <a:pt x="107" y="615"/>
                      <a:pt x="36" y="498"/>
                      <a:pt x="36" y="371"/>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EditPoints="1"/>
              </p:cNvSpPr>
              <p:nvPr userDrawn="1"/>
            </p:nvSpPr>
            <p:spPr bwMode="auto">
              <a:xfrm>
                <a:off x="3683000" y="5307013"/>
                <a:ext cx="679450" cy="681038"/>
              </a:xfrm>
              <a:custGeom>
                <a:avLst/>
                <a:gdLst>
                  <a:gd name="T0" fmla="*/ 454 w 470"/>
                  <a:gd name="T1" fmla="*/ 123 h 472"/>
                  <a:gd name="T2" fmla="*/ 418 w 470"/>
                  <a:gd name="T3" fmla="*/ 141 h 472"/>
                  <a:gd name="T4" fmla="*/ 326 w 470"/>
                  <a:gd name="T5" fmla="*/ 52 h 472"/>
                  <a:gd name="T6" fmla="*/ 347 w 470"/>
                  <a:gd name="T7" fmla="*/ 20 h 472"/>
                  <a:gd name="T8" fmla="*/ 317 w 470"/>
                  <a:gd name="T9" fmla="*/ 0 h 472"/>
                  <a:gd name="T10" fmla="*/ 291 w 470"/>
                  <a:gd name="T11" fmla="*/ 38 h 472"/>
                  <a:gd name="T12" fmla="*/ 235 w 470"/>
                  <a:gd name="T13" fmla="*/ 30 h 472"/>
                  <a:gd name="T14" fmla="*/ 179 w 470"/>
                  <a:gd name="T15" fmla="*/ 38 h 472"/>
                  <a:gd name="T16" fmla="*/ 153 w 470"/>
                  <a:gd name="T17" fmla="*/ 0 h 472"/>
                  <a:gd name="T18" fmla="*/ 123 w 470"/>
                  <a:gd name="T19" fmla="*/ 20 h 472"/>
                  <a:gd name="T20" fmla="*/ 144 w 470"/>
                  <a:gd name="T21" fmla="*/ 52 h 472"/>
                  <a:gd name="T22" fmla="*/ 52 w 470"/>
                  <a:gd name="T23" fmla="*/ 141 h 472"/>
                  <a:gd name="T24" fmla="*/ 16 w 470"/>
                  <a:gd name="T25" fmla="*/ 123 h 472"/>
                  <a:gd name="T26" fmla="*/ 0 w 470"/>
                  <a:gd name="T27" fmla="*/ 155 h 472"/>
                  <a:gd name="T28" fmla="*/ 38 w 470"/>
                  <a:gd name="T29" fmla="*/ 175 h 472"/>
                  <a:gd name="T30" fmla="*/ 29 w 470"/>
                  <a:gd name="T31" fmla="*/ 236 h 472"/>
                  <a:gd name="T32" fmla="*/ 38 w 470"/>
                  <a:gd name="T33" fmla="*/ 298 h 472"/>
                  <a:gd name="T34" fmla="*/ 0 w 470"/>
                  <a:gd name="T35" fmla="*/ 318 h 472"/>
                  <a:gd name="T36" fmla="*/ 16 w 470"/>
                  <a:gd name="T37" fmla="*/ 350 h 472"/>
                  <a:gd name="T38" fmla="*/ 52 w 470"/>
                  <a:gd name="T39" fmla="*/ 332 h 472"/>
                  <a:gd name="T40" fmla="*/ 140 w 470"/>
                  <a:gd name="T41" fmla="*/ 419 h 472"/>
                  <a:gd name="T42" fmla="*/ 122 w 470"/>
                  <a:gd name="T43" fmla="*/ 455 h 472"/>
                  <a:gd name="T44" fmla="*/ 154 w 470"/>
                  <a:gd name="T45" fmla="*/ 472 h 472"/>
                  <a:gd name="T46" fmla="*/ 173 w 470"/>
                  <a:gd name="T47" fmla="*/ 433 h 472"/>
                  <a:gd name="T48" fmla="*/ 235 w 470"/>
                  <a:gd name="T49" fmla="*/ 443 h 472"/>
                  <a:gd name="T50" fmla="*/ 297 w 470"/>
                  <a:gd name="T51" fmla="*/ 433 h 472"/>
                  <a:gd name="T52" fmla="*/ 316 w 470"/>
                  <a:gd name="T53" fmla="*/ 472 h 472"/>
                  <a:gd name="T54" fmla="*/ 348 w 470"/>
                  <a:gd name="T55" fmla="*/ 455 h 472"/>
                  <a:gd name="T56" fmla="*/ 330 w 470"/>
                  <a:gd name="T57" fmla="*/ 419 h 472"/>
                  <a:gd name="T58" fmla="*/ 418 w 470"/>
                  <a:gd name="T59" fmla="*/ 332 h 472"/>
                  <a:gd name="T60" fmla="*/ 454 w 470"/>
                  <a:gd name="T61" fmla="*/ 350 h 472"/>
                  <a:gd name="T62" fmla="*/ 470 w 470"/>
                  <a:gd name="T63" fmla="*/ 318 h 472"/>
                  <a:gd name="T64" fmla="*/ 432 w 470"/>
                  <a:gd name="T65" fmla="*/ 298 h 472"/>
                  <a:gd name="T66" fmla="*/ 441 w 470"/>
                  <a:gd name="T67" fmla="*/ 236 h 472"/>
                  <a:gd name="T68" fmla="*/ 432 w 470"/>
                  <a:gd name="T69" fmla="*/ 175 h 472"/>
                  <a:gd name="T70" fmla="*/ 470 w 470"/>
                  <a:gd name="T71" fmla="*/ 155 h 472"/>
                  <a:gd name="T72" fmla="*/ 454 w 470"/>
                  <a:gd name="T73" fmla="*/ 123 h 472"/>
                  <a:gd name="T74" fmla="*/ 235 w 470"/>
                  <a:gd name="T75" fmla="*/ 407 h 472"/>
                  <a:gd name="T76" fmla="*/ 65 w 470"/>
                  <a:gd name="T77" fmla="*/ 236 h 472"/>
                  <a:gd name="T78" fmla="*/ 235 w 470"/>
                  <a:gd name="T79" fmla="*/ 66 h 472"/>
                  <a:gd name="T80" fmla="*/ 405 w 470"/>
                  <a:gd name="T81" fmla="*/ 236 h 472"/>
                  <a:gd name="T82" fmla="*/ 235 w 470"/>
                  <a:gd name="T83" fmla="*/ 40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0" h="472">
                    <a:moveTo>
                      <a:pt x="454" y="123"/>
                    </a:moveTo>
                    <a:cubicBezTo>
                      <a:pt x="418" y="141"/>
                      <a:pt x="418" y="141"/>
                      <a:pt x="418" y="141"/>
                    </a:cubicBezTo>
                    <a:cubicBezTo>
                      <a:pt x="397" y="103"/>
                      <a:pt x="365" y="71"/>
                      <a:pt x="326" y="52"/>
                    </a:cubicBezTo>
                    <a:cubicBezTo>
                      <a:pt x="347" y="20"/>
                      <a:pt x="347" y="20"/>
                      <a:pt x="347" y="20"/>
                    </a:cubicBezTo>
                    <a:cubicBezTo>
                      <a:pt x="317" y="0"/>
                      <a:pt x="317" y="0"/>
                      <a:pt x="317" y="0"/>
                    </a:cubicBezTo>
                    <a:cubicBezTo>
                      <a:pt x="291" y="38"/>
                      <a:pt x="291" y="38"/>
                      <a:pt x="291" y="38"/>
                    </a:cubicBezTo>
                    <a:cubicBezTo>
                      <a:pt x="274" y="33"/>
                      <a:pt x="255" y="30"/>
                      <a:pt x="235" y="30"/>
                    </a:cubicBezTo>
                    <a:cubicBezTo>
                      <a:pt x="215" y="30"/>
                      <a:pt x="196" y="33"/>
                      <a:pt x="179" y="38"/>
                    </a:cubicBezTo>
                    <a:cubicBezTo>
                      <a:pt x="153" y="0"/>
                      <a:pt x="153" y="0"/>
                      <a:pt x="153" y="0"/>
                    </a:cubicBezTo>
                    <a:cubicBezTo>
                      <a:pt x="123" y="20"/>
                      <a:pt x="123" y="20"/>
                      <a:pt x="123" y="20"/>
                    </a:cubicBezTo>
                    <a:cubicBezTo>
                      <a:pt x="144" y="52"/>
                      <a:pt x="144" y="52"/>
                      <a:pt x="144" y="52"/>
                    </a:cubicBezTo>
                    <a:cubicBezTo>
                      <a:pt x="105" y="71"/>
                      <a:pt x="73" y="103"/>
                      <a:pt x="52" y="141"/>
                    </a:cubicBezTo>
                    <a:cubicBezTo>
                      <a:pt x="16" y="123"/>
                      <a:pt x="16" y="123"/>
                      <a:pt x="16" y="123"/>
                    </a:cubicBezTo>
                    <a:cubicBezTo>
                      <a:pt x="0" y="155"/>
                      <a:pt x="0" y="155"/>
                      <a:pt x="0" y="155"/>
                    </a:cubicBezTo>
                    <a:cubicBezTo>
                      <a:pt x="38" y="175"/>
                      <a:pt x="38" y="175"/>
                      <a:pt x="38" y="175"/>
                    </a:cubicBezTo>
                    <a:cubicBezTo>
                      <a:pt x="32" y="194"/>
                      <a:pt x="29" y="215"/>
                      <a:pt x="29" y="236"/>
                    </a:cubicBezTo>
                    <a:cubicBezTo>
                      <a:pt x="29" y="258"/>
                      <a:pt x="32" y="279"/>
                      <a:pt x="38" y="298"/>
                    </a:cubicBezTo>
                    <a:cubicBezTo>
                      <a:pt x="0" y="318"/>
                      <a:pt x="0" y="318"/>
                      <a:pt x="0" y="318"/>
                    </a:cubicBezTo>
                    <a:cubicBezTo>
                      <a:pt x="16" y="350"/>
                      <a:pt x="16" y="350"/>
                      <a:pt x="16" y="350"/>
                    </a:cubicBezTo>
                    <a:cubicBezTo>
                      <a:pt x="52" y="332"/>
                      <a:pt x="52" y="332"/>
                      <a:pt x="52" y="332"/>
                    </a:cubicBezTo>
                    <a:cubicBezTo>
                      <a:pt x="72" y="369"/>
                      <a:pt x="102" y="400"/>
                      <a:pt x="140" y="419"/>
                    </a:cubicBezTo>
                    <a:cubicBezTo>
                      <a:pt x="122" y="455"/>
                      <a:pt x="122" y="455"/>
                      <a:pt x="122" y="455"/>
                    </a:cubicBezTo>
                    <a:cubicBezTo>
                      <a:pt x="154" y="472"/>
                      <a:pt x="154" y="472"/>
                      <a:pt x="154" y="472"/>
                    </a:cubicBezTo>
                    <a:cubicBezTo>
                      <a:pt x="173" y="433"/>
                      <a:pt x="173" y="433"/>
                      <a:pt x="173" y="433"/>
                    </a:cubicBezTo>
                    <a:cubicBezTo>
                      <a:pt x="193" y="439"/>
                      <a:pt x="213" y="443"/>
                      <a:pt x="235" y="443"/>
                    </a:cubicBezTo>
                    <a:cubicBezTo>
                      <a:pt x="257" y="443"/>
                      <a:pt x="277" y="439"/>
                      <a:pt x="297" y="433"/>
                    </a:cubicBezTo>
                    <a:cubicBezTo>
                      <a:pt x="316" y="472"/>
                      <a:pt x="316" y="472"/>
                      <a:pt x="316" y="472"/>
                    </a:cubicBezTo>
                    <a:cubicBezTo>
                      <a:pt x="348" y="455"/>
                      <a:pt x="348" y="455"/>
                      <a:pt x="348" y="455"/>
                    </a:cubicBezTo>
                    <a:cubicBezTo>
                      <a:pt x="330" y="419"/>
                      <a:pt x="330" y="419"/>
                      <a:pt x="330" y="419"/>
                    </a:cubicBezTo>
                    <a:cubicBezTo>
                      <a:pt x="368" y="400"/>
                      <a:pt x="398" y="369"/>
                      <a:pt x="418" y="332"/>
                    </a:cubicBezTo>
                    <a:cubicBezTo>
                      <a:pt x="454" y="350"/>
                      <a:pt x="454" y="350"/>
                      <a:pt x="454" y="350"/>
                    </a:cubicBezTo>
                    <a:cubicBezTo>
                      <a:pt x="470" y="318"/>
                      <a:pt x="470" y="318"/>
                      <a:pt x="470" y="318"/>
                    </a:cubicBezTo>
                    <a:cubicBezTo>
                      <a:pt x="432" y="298"/>
                      <a:pt x="432" y="298"/>
                      <a:pt x="432" y="298"/>
                    </a:cubicBezTo>
                    <a:cubicBezTo>
                      <a:pt x="438" y="279"/>
                      <a:pt x="441" y="258"/>
                      <a:pt x="441" y="236"/>
                    </a:cubicBezTo>
                    <a:cubicBezTo>
                      <a:pt x="441" y="215"/>
                      <a:pt x="438" y="194"/>
                      <a:pt x="432" y="175"/>
                    </a:cubicBezTo>
                    <a:cubicBezTo>
                      <a:pt x="470" y="155"/>
                      <a:pt x="470" y="155"/>
                      <a:pt x="470" y="155"/>
                    </a:cubicBezTo>
                    <a:lnTo>
                      <a:pt x="454" y="123"/>
                    </a:lnTo>
                    <a:close/>
                    <a:moveTo>
                      <a:pt x="235" y="407"/>
                    </a:moveTo>
                    <a:cubicBezTo>
                      <a:pt x="141" y="407"/>
                      <a:pt x="65" y="330"/>
                      <a:pt x="65" y="236"/>
                    </a:cubicBezTo>
                    <a:cubicBezTo>
                      <a:pt x="65" y="143"/>
                      <a:pt x="141" y="66"/>
                      <a:pt x="235" y="66"/>
                    </a:cubicBezTo>
                    <a:cubicBezTo>
                      <a:pt x="329" y="66"/>
                      <a:pt x="405" y="143"/>
                      <a:pt x="405" y="236"/>
                    </a:cubicBezTo>
                    <a:cubicBezTo>
                      <a:pt x="405" y="330"/>
                      <a:pt x="329" y="407"/>
                      <a:pt x="235" y="407"/>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userDrawn="1"/>
            </p:nvSpPr>
            <p:spPr bwMode="auto">
              <a:xfrm>
                <a:off x="4227513" y="5165726"/>
                <a:ext cx="277813" cy="277813"/>
              </a:xfrm>
              <a:custGeom>
                <a:avLst/>
                <a:gdLst>
                  <a:gd name="T0" fmla="*/ 160 w 192"/>
                  <a:gd name="T1" fmla="*/ 193 h 193"/>
                  <a:gd name="T2" fmla="*/ 192 w 192"/>
                  <a:gd name="T3" fmla="*/ 177 h 193"/>
                  <a:gd name="T4" fmla="*/ 15 w 192"/>
                  <a:gd name="T5" fmla="*/ 0 h 193"/>
                  <a:gd name="T6" fmla="*/ 0 w 192"/>
                  <a:gd name="T7" fmla="*/ 33 h 193"/>
                  <a:gd name="T8" fmla="*/ 160 w 192"/>
                  <a:gd name="T9" fmla="*/ 193 h 193"/>
                </a:gdLst>
                <a:ahLst/>
                <a:cxnLst>
                  <a:cxn ang="0">
                    <a:pos x="T0" y="T1"/>
                  </a:cxn>
                  <a:cxn ang="0">
                    <a:pos x="T2" y="T3"/>
                  </a:cxn>
                  <a:cxn ang="0">
                    <a:pos x="T4" y="T5"/>
                  </a:cxn>
                  <a:cxn ang="0">
                    <a:pos x="T6" y="T7"/>
                  </a:cxn>
                  <a:cxn ang="0">
                    <a:pos x="T8" y="T9"/>
                  </a:cxn>
                </a:cxnLst>
                <a:rect l="0" t="0" r="r" b="b"/>
                <a:pathLst>
                  <a:path w="192" h="193">
                    <a:moveTo>
                      <a:pt x="160" y="193"/>
                    </a:moveTo>
                    <a:cubicBezTo>
                      <a:pt x="192" y="177"/>
                      <a:pt x="192" y="177"/>
                      <a:pt x="192" y="177"/>
                    </a:cubicBezTo>
                    <a:cubicBezTo>
                      <a:pt x="153" y="99"/>
                      <a:pt x="88" y="35"/>
                      <a:pt x="15" y="0"/>
                    </a:cubicBezTo>
                    <a:cubicBezTo>
                      <a:pt x="0" y="33"/>
                      <a:pt x="0" y="33"/>
                      <a:pt x="0" y="33"/>
                    </a:cubicBezTo>
                    <a:cubicBezTo>
                      <a:pt x="66" y="64"/>
                      <a:pt x="124" y="122"/>
                      <a:pt x="160" y="193"/>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3856038" y="5464176"/>
                <a:ext cx="688975" cy="704850"/>
              </a:xfrm>
              <a:custGeom>
                <a:avLst/>
                <a:gdLst>
                  <a:gd name="T0" fmla="*/ 458 w 477"/>
                  <a:gd name="T1" fmla="*/ 0 h 489"/>
                  <a:gd name="T2" fmla="*/ 423 w 477"/>
                  <a:gd name="T3" fmla="*/ 9 h 489"/>
                  <a:gd name="T4" fmla="*/ 441 w 477"/>
                  <a:gd name="T5" fmla="*/ 120 h 489"/>
                  <a:gd name="T6" fmla="*/ 117 w 477"/>
                  <a:gd name="T7" fmla="*/ 453 h 489"/>
                  <a:gd name="T8" fmla="*/ 9 w 477"/>
                  <a:gd name="T9" fmla="*/ 435 h 489"/>
                  <a:gd name="T10" fmla="*/ 9 w 477"/>
                  <a:gd name="T11" fmla="*/ 435 h 489"/>
                  <a:gd name="T12" fmla="*/ 0 w 477"/>
                  <a:gd name="T13" fmla="*/ 470 h 489"/>
                  <a:gd name="T14" fmla="*/ 117 w 477"/>
                  <a:gd name="T15" fmla="*/ 489 h 489"/>
                  <a:gd name="T16" fmla="*/ 477 w 477"/>
                  <a:gd name="T17" fmla="*/ 120 h 489"/>
                  <a:gd name="T18" fmla="*/ 458 w 477"/>
                  <a:gd name="T19"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489">
                    <a:moveTo>
                      <a:pt x="458" y="0"/>
                    </a:moveTo>
                    <a:cubicBezTo>
                      <a:pt x="423" y="9"/>
                      <a:pt x="423" y="9"/>
                      <a:pt x="423" y="9"/>
                    </a:cubicBezTo>
                    <a:cubicBezTo>
                      <a:pt x="432" y="45"/>
                      <a:pt x="441" y="80"/>
                      <a:pt x="441" y="120"/>
                    </a:cubicBezTo>
                    <a:cubicBezTo>
                      <a:pt x="441" y="304"/>
                      <a:pt x="296" y="453"/>
                      <a:pt x="117" y="453"/>
                    </a:cubicBezTo>
                    <a:cubicBezTo>
                      <a:pt x="79" y="453"/>
                      <a:pt x="45" y="444"/>
                      <a:pt x="9" y="435"/>
                    </a:cubicBezTo>
                    <a:cubicBezTo>
                      <a:pt x="9" y="435"/>
                      <a:pt x="9" y="435"/>
                      <a:pt x="9" y="435"/>
                    </a:cubicBezTo>
                    <a:cubicBezTo>
                      <a:pt x="0" y="470"/>
                      <a:pt x="0" y="470"/>
                      <a:pt x="0" y="470"/>
                    </a:cubicBezTo>
                    <a:cubicBezTo>
                      <a:pt x="37" y="480"/>
                      <a:pt x="74" y="489"/>
                      <a:pt x="117" y="489"/>
                    </a:cubicBezTo>
                    <a:cubicBezTo>
                      <a:pt x="316" y="489"/>
                      <a:pt x="477" y="324"/>
                      <a:pt x="477" y="120"/>
                    </a:cubicBezTo>
                    <a:cubicBezTo>
                      <a:pt x="477" y="76"/>
                      <a:pt x="468" y="37"/>
                      <a:pt x="458" y="0"/>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81588559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ransform your product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4345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4" name="Group 13"/>
          <p:cNvGrpSpPr/>
          <p:nvPr userDrawn="1"/>
        </p:nvGrpSpPr>
        <p:grpSpPr>
          <a:xfrm>
            <a:off x="-1" y="3609474"/>
            <a:ext cx="4896853" cy="2830170"/>
            <a:chOff x="-1" y="3609474"/>
            <a:chExt cx="4896853" cy="2830170"/>
          </a:xfrm>
        </p:grpSpPr>
        <p:sp>
          <p:nvSpPr>
            <p:cNvPr id="5" name="Rectangle 4"/>
            <p:cNvSpPr/>
            <p:nvPr/>
          </p:nvSpPr>
          <p:spPr>
            <a:xfrm>
              <a:off x="-1" y="3609474"/>
              <a:ext cx="4896853" cy="2830170"/>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00" dirty="0">
                <a:solidFill>
                  <a:prstClr val="white"/>
                </a:solidFill>
                <a:latin typeface="Segoe UI Light"/>
              </a:endParaRPr>
            </a:p>
          </p:txBody>
        </p:sp>
        <p:sp>
          <p:nvSpPr>
            <p:cNvPr id="13" name="Freeform 5"/>
            <p:cNvSpPr>
              <a:spLocks noEditPoints="1"/>
            </p:cNvSpPr>
            <p:nvPr userDrawn="1"/>
          </p:nvSpPr>
          <p:spPr bwMode="auto">
            <a:xfrm>
              <a:off x="3683000" y="5300663"/>
              <a:ext cx="795338" cy="793750"/>
            </a:xfrm>
            <a:custGeom>
              <a:avLst/>
              <a:gdLst>
                <a:gd name="T0" fmla="*/ 483 w 501"/>
                <a:gd name="T1" fmla="*/ 148 h 500"/>
                <a:gd name="T2" fmla="*/ 483 w 501"/>
                <a:gd name="T3" fmla="*/ 148 h 500"/>
                <a:gd name="T4" fmla="*/ 482 w 501"/>
                <a:gd name="T5" fmla="*/ 148 h 500"/>
                <a:gd name="T6" fmla="*/ 404 w 501"/>
                <a:gd name="T7" fmla="*/ 69 h 500"/>
                <a:gd name="T8" fmla="*/ 404 w 501"/>
                <a:gd name="T9" fmla="*/ 69 h 500"/>
                <a:gd name="T10" fmla="*/ 403 w 501"/>
                <a:gd name="T11" fmla="*/ 69 h 500"/>
                <a:gd name="T12" fmla="*/ 334 w 501"/>
                <a:gd name="T13" fmla="*/ 0 h 500"/>
                <a:gd name="T14" fmla="*/ 0 w 501"/>
                <a:gd name="T15" fmla="*/ 0 h 500"/>
                <a:gd name="T16" fmla="*/ 0 w 501"/>
                <a:gd name="T17" fmla="*/ 334 h 500"/>
                <a:gd name="T18" fmla="*/ 167 w 501"/>
                <a:gd name="T19" fmla="*/ 500 h 500"/>
                <a:gd name="T20" fmla="*/ 501 w 501"/>
                <a:gd name="T21" fmla="*/ 500 h 500"/>
                <a:gd name="T22" fmla="*/ 501 w 501"/>
                <a:gd name="T23" fmla="*/ 166 h 500"/>
                <a:gd name="T24" fmla="*/ 483 w 501"/>
                <a:gd name="T25" fmla="*/ 148 h 500"/>
                <a:gd name="T26" fmla="*/ 181 w 501"/>
                <a:gd name="T27" fmla="*/ 148 h 500"/>
                <a:gd name="T28" fmla="*/ 64 w 501"/>
                <a:gd name="T29" fmla="*/ 36 h 500"/>
                <a:gd name="T30" fmla="*/ 169 w 501"/>
                <a:gd name="T31" fmla="*/ 36 h 500"/>
                <a:gd name="T32" fmla="*/ 288 w 501"/>
                <a:gd name="T33" fmla="*/ 148 h 500"/>
                <a:gd name="T34" fmla="*/ 181 w 501"/>
                <a:gd name="T35" fmla="*/ 148 h 500"/>
                <a:gd name="T36" fmla="*/ 342 w 501"/>
                <a:gd name="T37" fmla="*/ 148 h 500"/>
                <a:gd name="T38" fmla="*/ 296 w 501"/>
                <a:gd name="T39" fmla="*/ 106 h 500"/>
                <a:gd name="T40" fmla="*/ 388 w 501"/>
                <a:gd name="T41" fmla="*/ 106 h 500"/>
                <a:gd name="T42" fmla="*/ 431 w 501"/>
                <a:gd name="T43" fmla="*/ 148 h 500"/>
                <a:gd name="T44" fmla="*/ 342 w 501"/>
                <a:gd name="T45" fmla="*/ 148 h 500"/>
                <a:gd name="T46" fmla="*/ 352 w 501"/>
                <a:gd name="T47" fmla="*/ 69 h 500"/>
                <a:gd name="T48" fmla="*/ 258 w 501"/>
                <a:gd name="T49" fmla="*/ 69 h 500"/>
                <a:gd name="T50" fmla="*/ 222 w 501"/>
                <a:gd name="T51" fmla="*/ 36 h 500"/>
                <a:gd name="T52" fmla="*/ 319 w 501"/>
                <a:gd name="T53" fmla="*/ 36 h 500"/>
                <a:gd name="T54" fmla="*/ 352 w 501"/>
                <a:gd name="T55" fmla="*/ 69 h 500"/>
                <a:gd name="T56" fmla="*/ 37 w 501"/>
                <a:gd name="T57" fmla="*/ 61 h 500"/>
                <a:gd name="T58" fmla="*/ 158 w 501"/>
                <a:gd name="T59" fmla="*/ 176 h 500"/>
                <a:gd name="T60" fmla="*/ 158 w 501"/>
                <a:gd name="T61" fmla="*/ 440 h 500"/>
                <a:gd name="T62" fmla="*/ 37 w 501"/>
                <a:gd name="T63" fmla="*/ 319 h 500"/>
                <a:gd name="T64" fmla="*/ 37 w 501"/>
                <a:gd name="T65" fmla="*/ 61 h 500"/>
                <a:gd name="T66" fmla="*/ 194 w 501"/>
                <a:gd name="T67" fmla="*/ 464 h 500"/>
                <a:gd name="T68" fmla="*/ 194 w 501"/>
                <a:gd name="T69" fmla="*/ 185 h 500"/>
                <a:gd name="T70" fmla="*/ 464 w 501"/>
                <a:gd name="T71" fmla="*/ 185 h 500"/>
                <a:gd name="T72" fmla="*/ 464 w 501"/>
                <a:gd name="T73" fmla="*/ 464 h 500"/>
                <a:gd name="T74" fmla="*/ 194 w 501"/>
                <a:gd name="T75" fmla="*/ 46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1" h="500">
                  <a:moveTo>
                    <a:pt x="483" y="148"/>
                  </a:moveTo>
                  <a:lnTo>
                    <a:pt x="483" y="148"/>
                  </a:lnTo>
                  <a:lnTo>
                    <a:pt x="482" y="148"/>
                  </a:lnTo>
                  <a:lnTo>
                    <a:pt x="404" y="69"/>
                  </a:lnTo>
                  <a:lnTo>
                    <a:pt x="404" y="69"/>
                  </a:lnTo>
                  <a:lnTo>
                    <a:pt x="403" y="69"/>
                  </a:lnTo>
                  <a:lnTo>
                    <a:pt x="334" y="0"/>
                  </a:lnTo>
                  <a:lnTo>
                    <a:pt x="0" y="0"/>
                  </a:lnTo>
                  <a:lnTo>
                    <a:pt x="0" y="334"/>
                  </a:lnTo>
                  <a:lnTo>
                    <a:pt x="167" y="500"/>
                  </a:lnTo>
                  <a:lnTo>
                    <a:pt x="501" y="500"/>
                  </a:lnTo>
                  <a:lnTo>
                    <a:pt x="501" y="166"/>
                  </a:lnTo>
                  <a:lnTo>
                    <a:pt x="483" y="148"/>
                  </a:lnTo>
                  <a:close/>
                  <a:moveTo>
                    <a:pt x="181" y="148"/>
                  </a:moveTo>
                  <a:lnTo>
                    <a:pt x="64" y="36"/>
                  </a:lnTo>
                  <a:lnTo>
                    <a:pt x="169" y="36"/>
                  </a:lnTo>
                  <a:lnTo>
                    <a:pt x="288" y="148"/>
                  </a:lnTo>
                  <a:lnTo>
                    <a:pt x="181" y="148"/>
                  </a:lnTo>
                  <a:close/>
                  <a:moveTo>
                    <a:pt x="342" y="148"/>
                  </a:moveTo>
                  <a:lnTo>
                    <a:pt x="296" y="106"/>
                  </a:lnTo>
                  <a:lnTo>
                    <a:pt x="388" y="106"/>
                  </a:lnTo>
                  <a:lnTo>
                    <a:pt x="431" y="148"/>
                  </a:lnTo>
                  <a:lnTo>
                    <a:pt x="342" y="148"/>
                  </a:lnTo>
                  <a:close/>
                  <a:moveTo>
                    <a:pt x="352" y="69"/>
                  </a:moveTo>
                  <a:lnTo>
                    <a:pt x="258" y="69"/>
                  </a:lnTo>
                  <a:lnTo>
                    <a:pt x="222" y="36"/>
                  </a:lnTo>
                  <a:lnTo>
                    <a:pt x="319" y="36"/>
                  </a:lnTo>
                  <a:lnTo>
                    <a:pt x="352" y="69"/>
                  </a:lnTo>
                  <a:close/>
                  <a:moveTo>
                    <a:pt x="37" y="61"/>
                  </a:moveTo>
                  <a:lnTo>
                    <a:pt x="158" y="176"/>
                  </a:lnTo>
                  <a:lnTo>
                    <a:pt x="158" y="440"/>
                  </a:lnTo>
                  <a:lnTo>
                    <a:pt x="37" y="319"/>
                  </a:lnTo>
                  <a:lnTo>
                    <a:pt x="37" y="61"/>
                  </a:lnTo>
                  <a:close/>
                  <a:moveTo>
                    <a:pt x="194" y="464"/>
                  </a:moveTo>
                  <a:lnTo>
                    <a:pt x="194" y="185"/>
                  </a:lnTo>
                  <a:lnTo>
                    <a:pt x="464" y="185"/>
                  </a:lnTo>
                  <a:lnTo>
                    <a:pt x="464" y="464"/>
                  </a:lnTo>
                  <a:lnTo>
                    <a:pt x="194" y="464"/>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8555856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329827415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204242001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34306559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Segoe UI" panose="020B0502040204020203" pitchFamily="34" charset="0"/>
                <a:cs typeface="Segoe UI" panose="020B0502040204020203" pitchFamily="34" charset="0"/>
              </a:defRPr>
            </a:lvl1pPr>
            <a:lvl2pPr marL="281668" indent="0">
              <a:buNone/>
              <a:defRPr>
                <a:solidFill>
                  <a:schemeClr val="tx1"/>
                </a:solidFill>
                <a:latin typeface="Segoe UI" panose="020B0502040204020203" pitchFamily="34" charset="0"/>
                <a:cs typeface="Segoe UI" panose="020B0502040204020203" pitchFamily="34" charset="0"/>
              </a:defRPr>
            </a:lvl2pPr>
            <a:lvl3pPr marL="588461" indent="0">
              <a:buNone/>
              <a:defRPr>
                <a:solidFill>
                  <a:schemeClr val="tx1"/>
                </a:solidFill>
                <a:latin typeface="Segoe UI" panose="020B0502040204020203" pitchFamily="34" charset="0"/>
                <a:cs typeface="Segoe UI" panose="020B0502040204020203" pitchFamily="34" charset="0"/>
              </a:defRPr>
            </a:lvl3pPr>
            <a:lvl4pPr marL="870129" indent="0">
              <a:buNone/>
              <a:defRPr>
                <a:solidFill>
                  <a:schemeClr val="tx1"/>
                </a:solidFill>
                <a:latin typeface="Segoe UI" panose="020B0502040204020203" pitchFamily="34" charset="0"/>
                <a:cs typeface="Segoe UI" panose="020B0502040204020203" pitchFamily="34" charset="0"/>
              </a:defRPr>
            </a:lvl4pPr>
            <a:lvl5pPr marL="1105512" indent="0">
              <a:buNone/>
              <a:defRPr>
                <a:solidFill>
                  <a:schemeClr val="tx1"/>
                </a:solidFill>
                <a:latin typeface="Segoe UI" panose="020B0502040204020203" pitchFamily="34" charset="0"/>
                <a:cs typeface="Segoe UI" panose="020B0502040204020203" pitchFamily="34"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199"/>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95440344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598"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0024" y="1597152"/>
            <a:ext cx="3843119"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01578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Tree>
    <p:extLst>
      <p:ext uri="{BB962C8B-B14F-4D97-AF65-F5344CB8AC3E}">
        <p14:creationId xmlns:p14="http://schemas.microsoft.com/office/powerpoint/2010/main" val="245828764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5789186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a:t>Edit Master text styles</a:t>
            </a:r>
          </a:p>
        </p:txBody>
      </p:sp>
      <p:sp>
        <p:nvSpPr>
          <p:cNvPr id="9" name="Content Placeholder 8"/>
          <p:cNvSpPr>
            <a:spLocks noGrp="1"/>
          </p:cNvSpPr>
          <p:nvPr>
            <p:ph sz="quarter" idx="13"/>
          </p:nvPr>
        </p:nvSpPr>
        <p:spPr>
          <a:xfrm>
            <a:off x="1" y="1597152"/>
            <a:ext cx="4063999" cy="4072128"/>
          </a:xfrm>
        </p:spPr>
        <p:txBody>
          <a:bodyPr lIns="137160" tIns="91440" rIns="137160" bIns="137160"/>
          <a:lstStyle/>
          <a:p>
            <a:pPr lvl="0"/>
            <a:r>
              <a:rPr lang="en-US"/>
              <a:t>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a:t>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Tree>
    <p:extLst>
      <p:ext uri="{BB962C8B-B14F-4D97-AF65-F5344CB8AC3E}">
        <p14:creationId xmlns:p14="http://schemas.microsoft.com/office/powerpoint/2010/main" val="1953438879"/>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endParaRPr lang="en-US"/>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694965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599"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7" y="1622122"/>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599" y="6553200"/>
            <a:ext cx="11201401" cy="304801"/>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257868231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2469118" cy="2612424"/>
          </a:xfrm>
        </p:spPr>
        <p:txBody>
          <a:bodyPr anchor="t"/>
          <a:lstStyle/>
          <a:p>
            <a:r>
              <a:rPr lang="en-US"/>
              <a:t>Click to edit Master title style</a:t>
            </a:r>
            <a:endParaRPr lang="en-US" dirty="0"/>
          </a:p>
        </p:txBody>
      </p:sp>
      <p:pic>
        <p:nvPicPr>
          <p:cNvPr id="11" name="Content Placeholder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sp>
        <p:nvSpPr>
          <p:cNvPr id="13" name="Media Placeholder 8"/>
          <p:cNvSpPr>
            <a:spLocks noGrp="1"/>
          </p:cNvSpPr>
          <p:nvPr>
            <p:ph type="media" sz="quarter" idx="11" hasCustomPrompt="1"/>
          </p:nvPr>
        </p:nvSpPr>
        <p:spPr>
          <a:xfrm>
            <a:off x="3268663" y="1135892"/>
            <a:ext cx="7956550" cy="4510087"/>
          </a:xfrm>
        </p:spPr>
        <p:txBody>
          <a:bodyPr/>
          <a:lstStyle>
            <a:lvl1pPr>
              <a:defRPr baseline="0"/>
            </a:lvl1pPr>
          </a:lstStyle>
          <a:p>
            <a:r>
              <a:rPr lang="en-US" dirty="0"/>
              <a:t>Click to insert demo video</a:t>
            </a:r>
          </a:p>
        </p:txBody>
      </p:sp>
      <p:pic>
        <p:nvPicPr>
          <p:cNvPr id="5" name="Content Placeholder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pic>
        <p:nvPicPr>
          <p:cNvPr id="6" name="Content Placeholder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spTree>
    <p:extLst>
      <p:ext uri="{BB962C8B-B14F-4D97-AF65-F5344CB8AC3E}">
        <p14:creationId xmlns:p14="http://schemas.microsoft.com/office/powerpoint/2010/main" val="379848677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8610600" cy="1028700"/>
          </a:xfrm>
        </p:spPr>
        <p:txBody>
          <a:bodyPr anchor="t"/>
          <a:lstStyle/>
          <a:p>
            <a:r>
              <a:rPr lang="en-US"/>
              <a:t>Click to edit Master title style</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8" name="Content Placeholder 1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2209800"/>
            <a:ext cx="7969039" cy="4648200"/>
          </a:xfrm>
          <a:prstGeom prst="rect">
            <a:avLst/>
          </a:prstGeom>
        </p:spPr>
      </p:pic>
      <p:sp>
        <p:nvSpPr>
          <p:cNvPr id="10" name="Picture Placeholder 9"/>
          <p:cNvSpPr>
            <a:spLocks noGrp="1"/>
          </p:cNvSpPr>
          <p:nvPr>
            <p:ph type="pic" sz="quarter" idx="10" hasCustomPrompt="1"/>
          </p:nvPr>
        </p:nvSpPr>
        <p:spPr>
          <a:xfrm>
            <a:off x="1" y="2750820"/>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0"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0" y="2751138"/>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0" y="4745831"/>
            <a:ext cx="2495550" cy="1412082"/>
          </a:xfrm>
        </p:spPr>
        <p:txBody>
          <a:bodyPr/>
          <a:lstStyle>
            <a:lvl1pPr>
              <a:defRPr/>
            </a:lvl1pPr>
          </a:lstStyle>
          <a:p>
            <a:r>
              <a:rPr lang="en-US" dirty="0"/>
              <a:t>Click to add screenshot</a:t>
            </a:r>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15" name="Picture 1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17" name="Content Placeholder 1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2209800"/>
            <a:ext cx="7969039" cy="4648200"/>
          </a:xfrm>
          <a:prstGeom prst="rect">
            <a:avLst/>
          </a:prstGeom>
        </p:spPr>
      </p:pic>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21" name="Content Placeholder 18"/>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2209800"/>
            <a:ext cx="7969039" cy="4648200"/>
          </a:xfrm>
          <a:prstGeom prst="rect">
            <a:avLst/>
          </a:prstGeom>
        </p:spPr>
      </p:pic>
    </p:spTree>
    <p:extLst>
      <p:ext uri="{BB962C8B-B14F-4D97-AF65-F5344CB8AC3E}">
        <p14:creationId xmlns:p14="http://schemas.microsoft.com/office/powerpoint/2010/main" val="170065860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400" rtl="0" eaLnBrk="1" fontAlgn="auto" latinLnBrk="0" hangingPunct="1">
              <a:lnSpc>
                <a:spcPct val="100000"/>
              </a:lnSpc>
              <a:spcBef>
                <a:spcPts val="0"/>
              </a:spcBef>
              <a:spcAft>
                <a:spcPts val="0"/>
              </a:spcAft>
              <a:buClrTx/>
              <a:buSzTx/>
              <a:buFont typeface="Wingdings" pitchFamily="2" charset="2"/>
              <a:buNone/>
              <a:tabLst/>
              <a:defRPr lang="en-US" sz="6000"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4032675349"/>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211912910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1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
        <p:nvSpPr>
          <p:cNvPr id="6" name="Rectangle 5"/>
          <p:cNvSpPr/>
          <p:nvPr/>
        </p:nvSpPr>
        <p:spPr>
          <a:xfrm>
            <a:off x="6849979" y="-4824"/>
            <a:ext cx="5342021" cy="6862824"/>
          </a:xfrm>
          <a:prstGeom prst="rect">
            <a:avLst/>
          </a:prstGeom>
          <a:gradFill flip="none" rotWithShape="1">
            <a:gsLst>
              <a:gs pos="0">
                <a:schemeClr val="bg2">
                  <a:alpha val="0"/>
                </a:schemeClr>
              </a:gs>
              <a:gs pos="100000">
                <a:schemeClr val="bg2">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4" name="Title 1"/>
          <p:cNvSpPr>
            <a:spLocks noGrp="1"/>
          </p:cNvSpPr>
          <p:nvPr>
            <p:ph type="title" hasCustomPrompt="1"/>
          </p:nvPr>
        </p:nvSpPr>
        <p:spPr>
          <a:xfrm>
            <a:off x="-5293" y="-1006"/>
            <a:ext cx="4625419"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7" name="Rectangle 6"/>
          <p:cNvSpPr/>
          <p:nvPr userDrawn="1"/>
        </p:nvSpPr>
        <p:spPr>
          <a:xfrm>
            <a:off x="6849979" y="-4824"/>
            <a:ext cx="5342021" cy="6862824"/>
          </a:xfrm>
          <a:prstGeom prst="rect">
            <a:avLst/>
          </a:prstGeom>
          <a:gradFill flip="none" rotWithShape="1">
            <a:gsLst>
              <a:gs pos="0">
                <a:schemeClr val="bg2">
                  <a:alpha val="0"/>
                </a:schemeClr>
              </a:gs>
              <a:gs pos="100000">
                <a:schemeClr val="bg2">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Tree>
    <p:extLst>
      <p:ext uri="{BB962C8B-B14F-4D97-AF65-F5344CB8AC3E}">
        <p14:creationId xmlns:p14="http://schemas.microsoft.com/office/powerpoint/2010/main" val="23628487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000" spc="-100"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65568"/>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6977504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0"/>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5839171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315783"/>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411075864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160998103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6890989"/>
      </p:ext>
    </p:extLst>
  </p:cSld>
  <p:clrMapOvr>
    <a:masterClrMapping/>
  </p:clrMapOvr>
  <p:transition>
    <p:fade/>
  </p:transition>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5992226"/>
      </p:ext>
    </p:extLst>
  </p:cSld>
  <p:clrMapOvr>
    <a:masterClrMapping/>
  </p:clrMapOvr>
  <p:transition>
    <p:fade/>
  </p:transition>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69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94721802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0795486"/>
      </p:ext>
    </p:extLst>
  </p:cSld>
  <p:clrMapOvr>
    <a:masterClrMapping/>
  </p:clrMapOvr>
  <p:transition>
    <p:fade/>
  </p:transition>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3556365"/>
      </p:ext>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3899577"/>
      </p:ext>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1007496"/>
      </p:ext>
    </p:extLst>
  </p:cSld>
  <p:clrMapOvr>
    <a:masterClrMapping/>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0033415"/>
      </p:ext>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485879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720"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052038790"/>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900650052"/>
      </p:ext>
    </p:extLst>
  </p:cSld>
  <p:clrMapOvr>
    <a:masterClrMapping/>
  </p:clrMapOvr>
  <p:transition>
    <p:fade/>
  </p:transition>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6048611"/>
      </p:ext>
    </p:extLst>
  </p:cSld>
  <p:clrMapOvr>
    <a:masterClrMapping/>
  </p:clrMapOvr>
  <p:transition>
    <p:fade/>
  </p:transition>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1491337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264351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677795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727864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137454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76041629"/>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211126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39" y="908531"/>
            <a:ext cx="11653523" cy="561290"/>
          </a:xfrm>
        </p:spPr>
        <p:txBody>
          <a:bodyPr/>
          <a:lstStyle>
            <a:lvl1pPr marL="0" indent="0">
              <a:buNone/>
              <a:defRPr sz="2745">
                <a:solidFill>
                  <a:schemeClr val="accent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5" name="Text Placeholder 4"/>
          <p:cNvSpPr>
            <a:spLocks noGrp="1"/>
          </p:cNvSpPr>
          <p:nvPr>
            <p:ph type="body" sz="quarter" idx="12"/>
          </p:nvPr>
        </p:nvSpPr>
        <p:spPr>
          <a:xfrm>
            <a:off x="336160" y="1825791"/>
            <a:ext cx="5406914" cy="2151230"/>
          </a:xfrm>
        </p:spPr>
        <p:txBody>
          <a:bodyPr/>
          <a:lstStyle>
            <a:lvl1pPr marL="0" indent="0">
              <a:buNone/>
              <a:defRPr sz="4000">
                <a:solidFill>
                  <a:schemeClr val="accent1"/>
                </a:solidFill>
              </a:defRPr>
            </a:lvl1pPr>
            <a:lvl2pPr marL="0" indent="0">
              <a:spcAft>
                <a:spcPts val="600"/>
              </a:spcAft>
              <a:buNone/>
              <a:defRPr sz="2400">
                <a:solidFill>
                  <a:schemeClr val="tx1"/>
                </a:solidFill>
              </a:defRPr>
            </a:lvl2pPr>
            <a:lvl3pPr marL="0" indent="0">
              <a:buNone/>
              <a:defRPr>
                <a:solidFill>
                  <a:schemeClr val="tx1"/>
                </a:solidFill>
              </a:defRPr>
            </a:lvl3pPr>
            <a:lvl4pPr marL="0" indent="0">
              <a:buNone/>
              <a:defRPr>
                <a:solidFill>
                  <a:schemeClr val="tx1"/>
                </a:solidFill>
              </a:defRPr>
            </a:lvl4pPr>
            <a:lvl5pPr marL="0" indent="0">
              <a:buNone/>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08371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157184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1208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5568290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579065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2485685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0717608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995150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621594"/>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092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72502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19183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916254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14270333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4934439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32151457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09019099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267698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993119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31842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33371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29475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1027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69875" y="1731963"/>
            <a:ext cx="5521325" cy="205530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212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21066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876462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026617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02529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18346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52675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004391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5100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30221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8289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29399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2059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590617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88031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10678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2811610"/>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976038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6618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225"/>
            <a:fld id="{05DB2EB7-280F-4E2B-A544-66F97552381F}" type="datetimeFigureOut">
              <a:rPr lang="en-US" smtClean="0">
                <a:solidFill>
                  <a:prstClr val="black">
                    <a:tint val="75000"/>
                  </a:prstClr>
                </a:solidFill>
                <a:latin typeface="Calibri" panose="020F0502020204030204"/>
              </a:rPr>
              <a:pPr defTabSz="914225"/>
              <a:t>6/13/2017</a:t>
            </a:fld>
            <a:endParaRPr lang="en-US">
              <a:solidFill>
                <a:prstClr val="black">
                  <a:tint val="75000"/>
                </a:prstClr>
              </a:solidFill>
              <a:latin typeface="Calibri" panose="020F0502020204030204"/>
            </a:endParaRPr>
          </a:p>
        </p:txBody>
      </p:sp>
      <p:sp>
        <p:nvSpPr>
          <p:cNvPr id="3" name="Footer Placeholder 2"/>
          <p:cNvSpPr>
            <a:spLocks noGrp="1"/>
          </p:cNvSpPr>
          <p:nvPr>
            <p:ph type="ftr" sz="quarter" idx="11"/>
          </p:nvPr>
        </p:nvSpPr>
        <p:spPr/>
        <p:txBody>
          <a:bodyPr/>
          <a:lstStyle/>
          <a:p>
            <a:pPr defTabSz="914225"/>
            <a:endParaRPr lang="en-US">
              <a:solidFill>
                <a:prstClr val="black">
                  <a:tint val="75000"/>
                </a:prstClr>
              </a:solidFill>
              <a:latin typeface="Calibri" panose="020F0502020204030204"/>
            </a:endParaRPr>
          </a:p>
        </p:txBody>
      </p:sp>
      <p:sp>
        <p:nvSpPr>
          <p:cNvPr id="4" name="Slide Number Placeholder 3"/>
          <p:cNvSpPr>
            <a:spLocks noGrp="1"/>
          </p:cNvSpPr>
          <p:nvPr>
            <p:ph type="sldNum" sz="quarter" idx="12"/>
          </p:nvPr>
        </p:nvSpPr>
        <p:spPr/>
        <p:txBody>
          <a:bodyPr/>
          <a:lstStyle/>
          <a:p>
            <a:pPr defTabSz="914225"/>
            <a:fld id="{4BA26C72-CEAE-4BD7-B325-2C8473BF6227}" type="slidenum">
              <a:rPr lang="en-US" smtClean="0">
                <a:solidFill>
                  <a:prstClr val="black">
                    <a:tint val="75000"/>
                  </a:prstClr>
                </a:solidFill>
                <a:latin typeface="Calibri" panose="020F0502020204030204"/>
              </a:rPr>
              <a:pPr defTabSz="914225"/>
              <a:t>‹#›</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44826230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2792"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1710362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74647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437666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60327418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455544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94345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842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5892101" cy="1475055"/>
          </a:xfrm>
        </p:spPr>
        <p:txBody>
          <a:bodyPr/>
          <a:lstStyle/>
          <a:p>
            <a:r>
              <a:rPr lang="en-US" dirty="0"/>
              <a:t>Click to edit Master style</a:t>
            </a:r>
          </a:p>
        </p:txBody>
      </p:sp>
      <p:sp>
        <p:nvSpPr>
          <p:cNvPr id="4" name="Text Placeholder 3"/>
          <p:cNvSpPr>
            <a:spLocks noGrp="1"/>
          </p:cNvSpPr>
          <p:nvPr>
            <p:ph type="body" sz="quarter" idx="11"/>
          </p:nvPr>
        </p:nvSpPr>
        <p:spPr>
          <a:xfrm>
            <a:off x="269240" y="1588295"/>
            <a:ext cx="5591733" cy="517065"/>
          </a:xfrm>
        </p:spPr>
        <p:txBody>
          <a:bodyPr/>
          <a:lstStyle>
            <a:lvl1pPr marL="0" indent="0">
              <a:buNone/>
              <a:defRPr sz="2400">
                <a:solidFill>
                  <a:schemeClr val="tx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5" name="Text Placeholder 4"/>
          <p:cNvSpPr>
            <a:spLocks noGrp="1"/>
          </p:cNvSpPr>
          <p:nvPr>
            <p:ph type="body" sz="quarter" idx="12"/>
          </p:nvPr>
        </p:nvSpPr>
        <p:spPr>
          <a:xfrm>
            <a:off x="269240" y="2456761"/>
            <a:ext cx="5406914" cy="2500698"/>
          </a:xfrm>
        </p:spPr>
        <p:txBody>
          <a:bodyPr/>
          <a:lstStyle>
            <a:lvl1pPr marL="0" indent="0">
              <a:buNone/>
              <a:defRPr sz="4000">
                <a:solidFill>
                  <a:schemeClr val="accent1"/>
                </a:solidFill>
              </a:defRPr>
            </a:lvl1pPr>
            <a:lvl2pPr marL="0" indent="0">
              <a:spcAft>
                <a:spcPts val="600"/>
              </a:spcAft>
              <a:buNone/>
              <a:defRPr sz="2400">
                <a:solidFill>
                  <a:schemeClr val="tx1"/>
                </a:solidFill>
              </a:defRPr>
            </a:lvl2pPr>
            <a:lvl3pPr marL="0" indent="0">
              <a:buNone/>
              <a:defRPr>
                <a:solidFill>
                  <a:schemeClr val="tx1"/>
                </a:solidFill>
              </a:defRPr>
            </a:lvl3pPr>
            <a:lvl4pPr marL="0" indent="0">
              <a:buNone/>
              <a:defRPr>
                <a:solidFill>
                  <a:schemeClr val="tx1"/>
                </a:solidFill>
              </a:defRPr>
            </a:lvl4pPr>
            <a:lvl5pPr marL="0" indent="0">
              <a:buNone/>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p:cNvSpPr/>
          <p:nvPr userDrawn="1"/>
        </p:nvSpPr>
        <p:spPr bwMode="auto">
          <a:xfrm>
            <a:off x="6160169" y="0"/>
            <a:ext cx="60318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300730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284755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79950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5635971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410134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white">
          <a:xfrm>
            <a:off x="269219" y="3878573"/>
            <a:ext cx="10757173"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88092"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145" indent="0">
              <a:buNone/>
              <a:defRPr sz="2353">
                <a:latin typeface="+mn-lt"/>
              </a:defRPr>
            </a:lvl2pPr>
            <a:lvl3pPr marL="560241" indent="0">
              <a:buNone/>
              <a:defRPr sz="2353">
                <a:latin typeface="+mn-lt"/>
              </a:defRPr>
            </a:lvl3pPr>
            <a:lvl4pPr marL="784338" indent="0">
              <a:buNone/>
              <a:defRPr sz="2353">
                <a:latin typeface="+mn-lt"/>
              </a:defRPr>
            </a:lvl4pPr>
            <a:lvl5pPr marL="1008435" indent="0">
              <a:buNone/>
              <a:defRPr sz="2353">
                <a:latin typeface="+mn-lt"/>
              </a:defRPr>
            </a:lvl5pPr>
          </a:lstStyle>
          <a:p>
            <a:pPr lvl="0"/>
            <a:r>
              <a:rPr lang="en-US" dirty="0"/>
              <a:t>Session Code</a:t>
            </a:r>
          </a:p>
        </p:txBody>
      </p:sp>
    </p:spTree>
    <p:extLst>
      <p:ext uri="{BB962C8B-B14F-4D97-AF65-F5344CB8AC3E}">
        <p14:creationId xmlns:p14="http://schemas.microsoft.com/office/powerpoint/2010/main" val="2441160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77203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_Title Slide 4">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431"/>
            <a:ext cx="12192000" cy="6853138"/>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76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9" name="Rectangle 8"/>
          <p:cNvSpPr/>
          <p:nvPr userDrawn="1"/>
        </p:nvSpPr>
        <p:spPr bwMode="auto">
          <a:xfrm>
            <a:off x="272353" y="291072"/>
            <a:ext cx="6271860" cy="6275863"/>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2307" dirty="0">
              <a:solidFill>
                <a:schemeClr val="tx1"/>
              </a:solidFill>
              <a:ea typeface="Segoe UI" pitchFamily="34" charset="0"/>
              <a:cs typeface="Segoe UI" pitchFamily="34" charset="0"/>
            </a:endParaRPr>
          </a:p>
        </p:txBody>
      </p:sp>
      <p:sp>
        <p:nvSpPr>
          <p:cNvPr id="10" name="Title 1"/>
          <p:cNvSpPr>
            <a:spLocks noGrp="1"/>
          </p:cNvSpPr>
          <p:nvPr>
            <p:ph type="ctrTitle" hasCustomPrompt="1"/>
          </p:nvPr>
        </p:nvSpPr>
        <p:spPr>
          <a:xfrm>
            <a:off x="319603" y="1428403"/>
            <a:ext cx="5378548" cy="879910"/>
          </a:xfrm>
          <a:prstGeom prst="rect">
            <a:avLst/>
          </a:prstGeom>
        </p:spPr>
        <p:txBody>
          <a:bodyPr/>
          <a:lstStyle>
            <a:lvl1pPr>
              <a:defRPr sz="4997" baseline="0">
                <a:solidFill>
                  <a:schemeClr val="tx1"/>
                </a:solidFill>
              </a:defRPr>
            </a:lvl1pPr>
          </a:lstStyle>
          <a:p>
            <a:r>
              <a:rPr lang="en-US" dirty="0"/>
              <a:t>Headline here, second line here</a:t>
            </a:r>
          </a:p>
        </p:txBody>
      </p:sp>
      <p:sp>
        <p:nvSpPr>
          <p:cNvPr id="11" name="Subtitle 2"/>
          <p:cNvSpPr>
            <a:spLocks noGrp="1"/>
          </p:cNvSpPr>
          <p:nvPr>
            <p:ph type="subTitle" idx="1" hasCustomPrompt="1"/>
          </p:nvPr>
        </p:nvSpPr>
        <p:spPr>
          <a:xfrm>
            <a:off x="319662" y="4353454"/>
            <a:ext cx="5378486" cy="851515"/>
          </a:xfrm>
          <a:prstGeom prst="rect">
            <a:avLst/>
          </a:prstGeom>
        </p:spPr>
        <p:txBody>
          <a:bodyPr/>
          <a:lstStyle>
            <a:lvl1pPr marL="0" indent="0" algn="l">
              <a:lnSpc>
                <a:spcPts val="2595"/>
              </a:lnSpc>
              <a:buNone/>
              <a:defRPr sz="2115">
                <a:solidFill>
                  <a:schemeClr val="tx1"/>
                </a:solidFill>
                <a:latin typeface="+mj-lt"/>
              </a:defRPr>
            </a:lvl1pPr>
            <a:lvl2pPr marL="439279" indent="0" algn="ctr">
              <a:buNone/>
              <a:defRPr>
                <a:solidFill>
                  <a:schemeClr val="tx1">
                    <a:tint val="75000"/>
                  </a:schemeClr>
                </a:solidFill>
              </a:defRPr>
            </a:lvl2pPr>
            <a:lvl3pPr marL="878559" indent="0" algn="ctr">
              <a:buNone/>
              <a:defRPr>
                <a:solidFill>
                  <a:schemeClr val="tx1">
                    <a:tint val="75000"/>
                  </a:schemeClr>
                </a:solidFill>
              </a:defRPr>
            </a:lvl3pPr>
            <a:lvl4pPr marL="1317838" indent="0" algn="ctr">
              <a:buNone/>
              <a:defRPr>
                <a:solidFill>
                  <a:schemeClr val="tx1">
                    <a:tint val="75000"/>
                  </a:schemeClr>
                </a:solidFill>
              </a:defRPr>
            </a:lvl4pPr>
            <a:lvl5pPr marL="1757118" indent="0" algn="ctr">
              <a:buNone/>
              <a:defRPr>
                <a:solidFill>
                  <a:schemeClr val="tx1">
                    <a:tint val="75000"/>
                  </a:schemeClr>
                </a:solidFill>
              </a:defRPr>
            </a:lvl5pPr>
            <a:lvl6pPr marL="2196396" indent="0" algn="ctr">
              <a:buNone/>
              <a:defRPr>
                <a:solidFill>
                  <a:schemeClr val="tx1">
                    <a:tint val="75000"/>
                  </a:schemeClr>
                </a:solidFill>
              </a:defRPr>
            </a:lvl6pPr>
            <a:lvl7pPr marL="2635676" indent="0" algn="ctr">
              <a:buNone/>
              <a:defRPr>
                <a:solidFill>
                  <a:schemeClr val="tx1">
                    <a:tint val="75000"/>
                  </a:schemeClr>
                </a:solidFill>
              </a:defRPr>
            </a:lvl7pPr>
            <a:lvl8pPr marL="3074955" indent="0" algn="ctr">
              <a:buNone/>
              <a:defRPr>
                <a:solidFill>
                  <a:schemeClr val="tx1">
                    <a:tint val="75000"/>
                  </a:schemeClr>
                </a:solidFill>
              </a:defRPr>
            </a:lvl8pPr>
            <a:lvl9pPr marL="3514234" indent="0" algn="ctr">
              <a:buNone/>
              <a:defRPr>
                <a:solidFill>
                  <a:schemeClr val="tx1">
                    <a:tint val="75000"/>
                  </a:schemeClr>
                </a:solidFill>
              </a:defRPr>
            </a:lvl9pPr>
          </a:lstStyle>
          <a:p>
            <a:r>
              <a:rPr lang="en-US" dirty="0"/>
              <a:t>Speaker Name</a:t>
            </a:r>
            <a:br>
              <a:rPr lang="en-US" dirty="0"/>
            </a:br>
            <a:r>
              <a:rPr lang="en-US" dirty="0"/>
              <a:t>Date</a:t>
            </a:r>
          </a:p>
        </p:txBody>
      </p:sp>
      <p:pic>
        <p:nvPicPr>
          <p:cNvPr id="13" name="Picture 12"/>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464022" y="470410"/>
            <a:ext cx="1278487" cy="280186"/>
          </a:xfrm>
          <a:prstGeom prst="rect">
            <a:avLst/>
          </a:prstGeom>
        </p:spPr>
      </p:pic>
      <p:sp>
        <p:nvSpPr>
          <p:cNvPr id="14" name="Text Placeholder 7"/>
          <p:cNvSpPr>
            <a:spLocks noGrp="1"/>
          </p:cNvSpPr>
          <p:nvPr>
            <p:ph type="body" sz="quarter" idx="10" hasCustomPrompt="1"/>
          </p:nvPr>
        </p:nvSpPr>
        <p:spPr>
          <a:xfrm>
            <a:off x="322714" y="2997068"/>
            <a:ext cx="5392555" cy="553810"/>
          </a:xfrm>
          <a:prstGeom prst="rect">
            <a:avLst/>
          </a:prstGeom>
        </p:spPr>
        <p:txBody>
          <a:bodyPr/>
          <a:lstStyle>
            <a:lvl1pPr marL="0" indent="0">
              <a:buNone/>
              <a:defRPr sz="2691" baseline="0">
                <a:solidFill>
                  <a:schemeClr val="tx1"/>
                </a:solidFill>
                <a:latin typeface="+mj-lt"/>
              </a:defRPr>
            </a:lvl1pPr>
            <a:lvl2pPr marL="329459" indent="0">
              <a:buNone/>
              <a:defRPr sz="1536">
                <a:solidFill>
                  <a:schemeClr val="bg1"/>
                </a:solidFill>
                <a:latin typeface="+mj-lt"/>
              </a:defRPr>
            </a:lvl2pPr>
            <a:lvl3pPr marL="549099" indent="0">
              <a:buNone/>
              <a:defRPr sz="1344">
                <a:solidFill>
                  <a:schemeClr val="bg1"/>
                </a:solidFill>
                <a:latin typeface="+mj-lt"/>
              </a:defRPr>
            </a:lvl3pPr>
            <a:lvl4pPr marL="768739" indent="0">
              <a:buNone/>
              <a:defRPr sz="1152">
                <a:solidFill>
                  <a:schemeClr val="bg1"/>
                </a:solidFill>
                <a:latin typeface="+mj-lt"/>
              </a:defRPr>
            </a:lvl4pPr>
            <a:lvl5pPr marL="988379" indent="0">
              <a:buNone/>
              <a:defRPr sz="1152">
                <a:solidFill>
                  <a:schemeClr val="bg1"/>
                </a:solidFill>
                <a:latin typeface="+mj-lt"/>
              </a:defRPr>
            </a:lvl5pPr>
          </a:lstStyle>
          <a:p>
            <a:pPr lvl="0"/>
            <a:r>
              <a:rPr lang="en-US" dirty="0"/>
              <a:t>Sub header here</a:t>
            </a:r>
          </a:p>
        </p:txBody>
      </p:sp>
    </p:spTree>
    <p:extLst>
      <p:ext uri="{BB962C8B-B14F-4D97-AF65-F5344CB8AC3E}">
        <p14:creationId xmlns:p14="http://schemas.microsoft.com/office/powerpoint/2010/main" val="34966536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 y="3009"/>
            <a:ext cx="12189936" cy="6851977"/>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5" y="468339"/>
            <a:ext cx="1522404" cy="326167"/>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241" y="2980725"/>
            <a:ext cx="3585700" cy="3586209"/>
          </a:xfrm>
          <a:prstGeom prst="rect">
            <a:avLst/>
          </a:prstGeom>
        </p:spPr>
      </p:pic>
    </p:spTree>
    <p:extLst>
      <p:ext uri="{BB962C8B-B14F-4D97-AF65-F5344CB8AC3E}">
        <p14:creationId xmlns:p14="http://schemas.microsoft.com/office/powerpoint/2010/main" val="262441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r="8248" b="8215"/>
          <a:stretch/>
        </p:blipFill>
        <p:spPr>
          <a:xfrm>
            <a:off x="7459" y="6625"/>
            <a:ext cx="12184541" cy="6851378"/>
          </a:xfrm>
          <a:prstGeom prst="rect">
            <a:avLst/>
          </a:prstGeom>
        </p:spPr>
      </p:pic>
      <p:sp>
        <p:nvSpPr>
          <p:cNvPr id="2" name="Rectangle 1"/>
          <p:cNvSpPr/>
          <p:nvPr userDrawn="1"/>
        </p:nvSpPr>
        <p:spPr bwMode="auto">
          <a:xfrm>
            <a:off x="269241" y="2980725"/>
            <a:ext cx="7171399" cy="359258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100000">
                    <a:srgbClr val="FFFFFF"/>
                  </a:gs>
                  <a:gs pos="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0739"/>
            <a:ext cx="7171336" cy="1793104"/>
          </a:xfrm>
          <a:noFill/>
        </p:spPr>
        <p:txBody>
          <a:bodyPr lIns="146304" tIns="91440" rIns="146304" bIns="91440" anchor="t" anchorCtr="0"/>
          <a:lstStyle>
            <a:lvl1pPr>
              <a:defRPr sz="5292"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2" y="4780202"/>
            <a:ext cx="7171336" cy="1236558"/>
          </a:xfrm>
        </p:spPr>
        <p:txBody>
          <a:bodyPr tIns="109728" bIns="109728">
            <a:noAutofit/>
          </a:bodyPr>
          <a:lstStyle>
            <a:lvl1pPr marL="0" indent="0">
              <a:spcBef>
                <a:spcPts val="0"/>
              </a:spcBef>
              <a:buNone/>
              <a:defRPr sz="3135">
                <a:gradFill>
                  <a:gsLst>
                    <a:gs pos="100000">
                      <a:schemeClr val="bg1"/>
                    </a:gs>
                    <a:gs pos="0">
                      <a:schemeClr val="bg1"/>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685" y="6026625"/>
            <a:ext cx="7172955" cy="537931"/>
          </a:xfrm>
        </p:spPr>
        <p:txBody>
          <a:bodyPr lIns="182880" tIns="146304" rIns="182880" bIns="146304"/>
          <a:lstStyle>
            <a:lvl1pPr marL="0" indent="0" algn="r">
              <a:buNone/>
              <a:defRPr sz="1765" baseline="0">
                <a:gradFill>
                  <a:gsLst>
                    <a:gs pos="1250">
                      <a:schemeClr val="bg1"/>
                    </a:gs>
                    <a:gs pos="100000">
                      <a:schemeClr val="bg1"/>
                    </a:gs>
                  </a:gsLst>
                  <a:lin ang="5400000" scaled="0"/>
                </a:gradFill>
                <a:latin typeface="+mn-lt"/>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Insert Session Code Here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5" y="470067"/>
            <a:ext cx="1522404" cy="326167"/>
          </a:xfrm>
          <a:prstGeom prst="rect">
            <a:avLst/>
          </a:prstGeom>
        </p:spPr>
      </p:pic>
    </p:spTree>
    <p:extLst>
      <p:ext uri="{BB962C8B-B14F-4D97-AF65-F5344CB8AC3E}">
        <p14:creationId xmlns:p14="http://schemas.microsoft.com/office/powerpoint/2010/main" val="63668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 y="-5828"/>
            <a:ext cx="12211022" cy="6863830"/>
          </a:xfrm>
          <a:prstGeom prst="rect">
            <a:avLst/>
          </a:prstGeom>
        </p:spPr>
      </p:pic>
      <p:sp>
        <p:nvSpPr>
          <p:cNvPr id="6" name="Rectangle 5"/>
          <p:cNvSpPr/>
          <p:nvPr userDrawn="1"/>
        </p:nvSpPr>
        <p:spPr bwMode="auto">
          <a:xfrm rot="16200000">
            <a:off x="-159332" y="154448"/>
            <a:ext cx="6863830" cy="6543267"/>
          </a:xfrm>
          <a:prstGeom prst="rect">
            <a:avLst/>
          </a:prstGeom>
          <a:gradFill>
            <a:gsLst>
              <a:gs pos="1250">
                <a:schemeClr val="accent6">
                  <a:alpha val="76000"/>
                </a:schemeClr>
              </a:gs>
              <a:gs pos="100000">
                <a:schemeClr val="accent6">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856" y="476578"/>
            <a:ext cx="1522404" cy="326167"/>
          </a:xfrm>
          <a:prstGeom prst="rect">
            <a:avLst/>
          </a:prstGeom>
        </p:spPr>
      </p:pic>
      <p:sp>
        <p:nvSpPr>
          <p:cNvPr id="2" name="Rectangle 1"/>
          <p:cNvSpPr/>
          <p:nvPr userDrawn="1"/>
        </p:nvSpPr>
        <p:spPr bwMode="auto">
          <a:xfrm>
            <a:off x="269239" y="2988437"/>
            <a:ext cx="7169557"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8451"/>
            <a:ext cx="7171336" cy="1793104"/>
          </a:xfrm>
          <a:noFill/>
        </p:spPr>
        <p:txBody>
          <a:bodyPr lIns="146304" tIns="91440" rIns="146304" bIns="91440" anchor="t" anchorCtr="0"/>
          <a:lstStyle>
            <a:lvl1pPr>
              <a:defRPr sz="5292" spc="-98" baseline="0">
                <a:gradFill>
                  <a:gsLst>
                    <a:gs pos="100000">
                      <a:schemeClr val="accent6"/>
                    </a:gs>
                    <a:gs pos="0">
                      <a:schemeClr val="accent6"/>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5" y="4795387"/>
            <a:ext cx="7172955" cy="1220610"/>
          </a:xfrm>
        </p:spPr>
        <p:txBody>
          <a:bodyPr tIns="109728" bIns="109728">
            <a:noAutofit/>
          </a:bodyPr>
          <a:lstStyle>
            <a:lvl1pPr marL="0" indent="0">
              <a:spcBef>
                <a:spcPts val="0"/>
              </a:spcBef>
              <a:buNone/>
              <a:defRPr sz="3135">
                <a:gradFill>
                  <a:gsLst>
                    <a:gs pos="100000">
                      <a:schemeClr val="accent6"/>
                    </a:gs>
                    <a:gs pos="0">
                      <a:schemeClr val="accent6"/>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398" y="6022353"/>
            <a:ext cx="7173240" cy="559522"/>
          </a:xfrm>
        </p:spPr>
        <p:txBody>
          <a:bodyPr vert="horz" wrap="square" lIns="182880" tIns="146304" rIns="182880" bIns="146304" rtlCol="0">
            <a:noAutofit/>
          </a:bodyPr>
          <a:lstStyle>
            <a:lvl1pPr marL="336015" indent="-336015" algn="r">
              <a:buNone/>
              <a:defRPr lang="en-US" sz="1765" dirty="0" smtClean="0">
                <a:gradFill>
                  <a:gsLst>
                    <a:gs pos="1250">
                      <a:schemeClr val="accent6"/>
                    </a:gs>
                    <a:gs pos="100000">
                      <a:schemeClr val="accent6"/>
                    </a:gs>
                  </a:gsLst>
                  <a:lin ang="5400000" scaled="0"/>
                </a:gradFill>
                <a:latin typeface="+mn-lt"/>
              </a:defRPr>
            </a:lvl1pPr>
          </a:lstStyle>
          <a:p>
            <a:pPr marL="0" lvl="0" indent="0"/>
            <a:r>
              <a:rPr lang="en-US" dirty="0"/>
              <a:t>Insert Session Code Here</a:t>
            </a:r>
          </a:p>
        </p:txBody>
      </p:sp>
    </p:spTree>
    <p:extLst>
      <p:ext uri="{BB962C8B-B14F-4D97-AF65-F5344CB8AC3E}">
        <p14:creationId xmlns:p14="http://schemas.microsoft.com/office/powerpoint/2010/main" val="18203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469821"/>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39" y="908531"/>
            <a:ext cx="11653523" cy="561290"/>
          </a:xfrm>
        </p:spPr>
        <p:txBody>
          <a:bodyPr/>
          <a:lstStyle>
            <a:lvl1pPr marL="0" indent="0">
              <a:buNone/>
              <a:defRPr sz="2745">
                <a:solidFill>
                  <a:schemeClr val="accent1"/>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Tree>
    <p:extLst>
      <p:ext uri="{BB962C8B-B14F-4D97-AF65-F5344CB8AC3E}">
        <p14:creationId xmlns:p14="http://schemas.microsoft.com/office/powerpoint/2010/main" val="11900985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0" y="-5828"/>
            <a:ext cx="12211022" cy="6863830"/>
          </a:xfrm>
          <a:prstGeom prst="rect">
            <a:avLst/>
          </a:prstGeom>
        </p:spPr>
      </p:pic>
      <p:sp>
        <p:nvSpPr>
          <p:cNvPr id="10" name="Rectangle 9"/>
          <p:cNvSpPr/>
          <p:nvPr userDrawn="1"/>
        </p:nvSpPr>
        <p:spPr bwMode="auto">
          <a:xfrm>
            <a:off x="269239" y="2974355"/>
            <a:ext cx="7169557" cy="3592580"/>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3405" y="473036"/>
            <a:ext cx="1522404" cy="326276"/>
          </a:xfrm>
          <a:prstGeom prst="rect">
            <a:avLst/>
          </a:prstGeom>
        </p:spPr>
      </p:pic>
      <p:sp>
        <p:nvSpPr>
          <p:cNvPr id="9" name="Title 1"/>
          <p:cNvSpPr>
            <a:spLocks noGrp="1"/>
          </p:cNvSpPr>
          <p:nvPr>
            <p:ph type="title" hasCustomPrompt="1"/>
          </p:nvPr>
        </p:nvSpPr>
        <p:spPr>
          <a:xfrm>
            <a:off x="269302" y="2980725"/>
            <a:ext cx="7171336" cy="1793090"/>
          </a:xfrm>
          <a:noFill/>
        </p:spPr>
        <p:txBody>
          <a:bodyPr lIns="146304" tIns="91440" rIns="146304" bIns="91440" anchor="t" anchorCtr="0"/>
          <a:lstStyle>
            <a:lvl1pPr>
              <a:defRPr sz="5292"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5" name="Text Placeholder 4"/>
          <p:cNvSpPr>
            <a:spLocks noGrp="1"/>
          </p:cNvSpPr>
          <p:nvPr>
            <p:ph type="body" sz="quarter" idx="12" hasCustomPrompt="1"/>
          </p:nvPr>
        </p:nvSpPr>
        <p:spPr>
          <a:xfrm>
            <a:off x="269303" y="4775114"/>
            <a:ext cx="7171337" cy="1239568"/>
          </a:xfrm>
          <a:noFill/>
        </p:spPr>
        <p:txBody>
          <a:bodyPr lIns="146304" tIns="109728" rIns="146304" bIns="109728">
            <a:noAutofit/>
          </a:bodyPr>
          <a:lstStyle>
            <a:lvl1pPr marL="0" indent="0">
              <a:spcBef>
                <a:spcPts val="0"/>
              </a:spcBef>
              <a:buNone/>
              <a:defRPr sz="3135" b="0" spc="0" baseline="0">
                <a:gradFill>
                  <a:gsLst>
                    <a:gs pos="100000">
                      <a:schemeClr val="bg1"/>
                    </a:gs>
                    <a:gs pos="0">
                      <a:schemeClr val="bg1"/>
                    </a:gs>
                  </a:gsLst>
                  <a:lin ang="5400000" scaled="0"/>
                </a:gradFill>
                <a:latin typeface="+mj-lt"/>
              </a:defRPr>
            </a:lvl1pPr>
          </a:lstStyle>
          <a:p>
            <a:pPr lvl="0"/>
            <a:r>
              <a:rPr lang="en-US" dirty="0"/>
              <a:t>Speaker Name</a:t>
            </a:r>
          </a:p>
          <a:p>
            <a:pPr lvl="0"/>
            <a:r>
              <a:rPr lang="en-US" dirty="0"/>
              <a:t>Title</a:t>
            </a:r>
          </a:p>
        </p:txBody>
      </p:sp>
      <p:sp>
        <p:nvSpPr>
          <p:cNvPr id="3" name="Text Placeholder 2"/>
          <p:cNvSpPr>
            <a:spLocks noGrp="1"/>
          </p:cNvSpPr>
          <p:nvPr>
            <p:ph type="body" sz="quarter" idx="13" hasCustomPrompt="1"/>
          </p:nvPr>
        </p:nvSpPr>
        <p:spPr>
          <a:xfrm>
            <a:off x="276398" y="6021843"/>
            <a:ext cx="7164240" cy="537931"/>
          </a:xfrm>
        </p:spPr>
        <p:txBody>
          <a:bodyPr vert="horz" wrap="square" lIns="182880" tIns="146304" rIns="182880" bIns="146304" rtlCol="0">
            <a:noAutofit/>
          </a:bodyPr>
          <a:lstStyle>
            <a:lvl1pPr marL="336015" indent="-336015" algn="r">
              <a:buNone/>
              <a:defRPr lang="en-US" sz="1765"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dirty="0"/>
              <a:t>Insert Session Code Here</a:t>
            </a:r>
          </a:p>
        </p:txBody>
      </p:sp>
    </p:spTree>
    <p:extLst>
      <p:ext uri="{BB962C8B-B14F-4D97-AF65-F5344CB8AC3E}">
        <p14:creationId xmlns:p14="http://schemas.microsoft.com/office/powerpoint/2010/main" val="2208290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1"/>
            <a:ext cx="12192000" cy="6851981"/>
          </a:xfrm>
          <a:prstGeom prst="rect">
            <a:avLst/>
          </a:prstGeom>
        </p:spPr>
      </p:pic>
      <p:sp>
        <p:nvSpPr>
          <p:cNvPr id="6" name="Rectangle 5"/>
          <p:cNvSpPr/>
          <p:nvPr userDrawn="1"/>
        </p:nvSpPr>
        <p:spPr bwMode="auto">
          <a:xfrm>
            <a:off x="4751363" y="1186358"/>
            <a:ext cx="7171399" cy="448402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8"/>
            <a:ext cx="7171399" cy="2706373"/>
          </a:xfrm>
          <a:noFill/>
        </p:spPr>
        <p:txBody>
          <a:bodyPr wrap="square" tIns="91440" bIns="91440" anchor="t" anchorCtr="0">
            <a:noAutofit/>
          </a:bodyPr>
          <a:lstStyle>
            <a:lvl1pPr>
              <a:defRPr sz="7054"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2069" y="3892729"/>
            <a:ext cx="7170692" cy="1777652"/>
          </a:xfrm>
          <a:noFill/>
        </p:spPr>
        <p:txBody>
          <a:bodyPr wrap="square" lIns="182880" tIns="146304" rIns="182880" bIns="146304">
            <a:no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39603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0"/>
            <a:ext cx="12192000" cy="6851980"/>
          </a:xfrm>
          <a:prstGeom prst="rect">
            <a:avLst/>
          </a:prstGeom>
        </p:spPr>
      </p:pic>
      <p:sp>
        <p:nvSpPr>
          <p:cNvPr id="4" name="Rectangle 3"/>
          <p:cNvSpPr/>
          <p:nvPr userDrawn="1"/>
        </p:nvSpPr>
        <p:spPr bwMode="auto">
          <a:xfrm>
            <a:off x="4751363" y="1186358"/>
            <a:ext cx="7171399" cy="44840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201816"/>
            <a:ext cx="7171399" cy="4484025"/>
          </a:xfrm>
          <a:noFill/>
        </p:spPr>
        <p:txBody>
          <a:bodyPr wrap="square" tIns="91440" bIns="91440" anchor="t" anchorCtr="0">
            <a:noAutofit/>
          </a:bodyPr>
          <a:lstStyle>
            <a:lvl1pPr>
              <a:defRPr lang="en-US" sz="7054" b="0" kern="1200" cap="none" spc="-98" baseline="0" dirty="0">
                <a:ln w="3175">
                  <a:noFill/>
                </a:ln>
                <a:gradFill>
                  <a:gsLst>
                    <a:gs pos="0">
                      <a:schemeClr val="accent6"/>
                    </a:gs>
                    <a:gs pos="100000">
                      <a:schemeClr val="accent6"/>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66073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571166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9871204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501178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62584"/>
            <a:ext cx="4572000" cy="898836"/>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410736671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237814702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65236"/>
          </a:xfrm>
        </p:spPr>
        <p:txBody>
          <a:bodyPr/>
          <a:lstStyle>
            <a:lvl1pPr marL="0" indent="0">
              <a:buFontTx/>
              <a:buNone/>
              <a:defRPr sz="3600">
                <a:solidFill>
                  <a:srgbClr val="00BCF2"/>
                </a:solidFill>
              </a:defRPr>
            </a:lvl1pPr>
            <a:lvl2pPr marL="0" indent="0">
              <a:buFontTx/>
              <a:buNone/>
              <a:defRPr sz="1800">
                <a:solidFill>
                  <a:schemeClr val="bg1">
                    <a:lumMod val="85000"/>
                  </a:schemeClr>
                </a:solidFill>
              </a:defRPr>
            </a:lvl2pPr>
            <a:lvl3pPr marL="0" indent="0">
              <a:buFontTx/>
              <a:buNone/>
              <a:defRPr sz="1600">
                <a:solidFill>
                  <a:schemeClr val="bg1">
                    <a:lumMod val="85000"/>
                  </a:schemeClr>
                </a:solidFill>
              </a:defRPr>
            </a:lvl3pPr>
            <a:lvl4pPr marL="0" indent="0">
              <a:buFontTx/>
              <a:buNone/>
              <a:defRPr sz="1400">
                <a:solidFill>
                  <a:schemeClr val="bg1">
                    <a:lumMod val="85000"/>
                  </a:schemeClr>
                </a:solidFill>
              </a:defRPr>
            </a:lvl4pPr>
            <a:lvl5pPr marL="0" indent="0">
              <a:buFontTx/>
              <a:buNone/>
              <a:defRPr sz="14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404328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Rectangle 3"/>
          <p:cNvSpPr/>
          <p:nvPr userDrawn="1"/>
        </p:nvSpPr>
        <p:spPr>
          <a:xfrm>
            <a:off x="265178" y="292610"/>
            <a:ext cx="4652556" cy="939809"/>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53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a:t>
            </a:r>
            <a:r>
              <a:rPr kumimoji="0" lang="en-US" sz="5398"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IoT</a:t>
            </a:r>
            <a:r>
              <a:rPr kumimoji="0" lang="en-US" sz="53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Suite</a:t>
            </a: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Tree>
    <p:extLst>
      <p:ext uri="{BB962C8B-B14F-4D97-AF65-F5344CB8AC3E}">
        <p14:creationId xmlns:p14="http://schemas.microsoft.com/office/powerpoint/2010/main" val="28101989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0217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769237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4516233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0192349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97854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739956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200759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224078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933724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75000">
              <a:srgbClr val="002050"/>
            </a:gs>
            <a:gs pos="75000">
              <a:schemeClr val="bg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16144688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8"/>
            <a:ext cx="11655840" cy="899665"/>
          </a:xfrm>
        </p:spPr>
        <p:txBody>
          <a:bodyPr/>
          <a:lstStyle>
            <a:lvl1pPr>
              <a:defRPr sz="7054">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113364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8191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D4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829449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67670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5682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act Layout ">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bg1"/>
                    </a:gs>
                    <a:gs pos="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91132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26130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1203081"/>
            <a:ext cx="9860674" cy="896553"/>
          </a:xfrm>
        </p:spPr>
        <p:txBody>
          <a:bodyPr/>
          <a:lstStyle>
            <a:lvl1pPr marL="278457" indent="-278457">
              <a:defRPr sz="5880" baseline="0">
                <a:gradFill>
                  <a:gsLst>
                    <a:gs pos="1250">
                      <a:schemeClr val="accent2"/>
                    </a:gs>
                    <a:gs pos="100000">
                      <a:schemeClr val="accent2"/>
                    </a:gs>
                  </a:gsLst>
                  <a:lin ang="5400000" scaled="0"/>
                </a:gra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5">
                <a:gradFill>
                  <a:gsLst>
                    <a:gs pos="1250">
                      <a:schemeClr val="accent2"/>
                    </a:gs>
                    <a:gs pos="100000">
                      <a:schemeClr val="accent2"/>
                    </a:gs>
                  </a:gsLst>
                  <a:lin ang="5400000" scaled="0"/>
                </a:gradFill>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89077892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5"/>
            <a:ext cx="9860674" cy="896553"/>
          </a:xfrm>
        </p:spPr>
        <p:txBody>
          <a:bodyPr/>
          <a:lstStyle>
            <a:lvl1pPr marL="169564" indent="-169564">
              <a:defRPr sz="5880" baseline="0">
                <a:gradFill>
                  <a:gsLst>
                    <a:gs pos="1250">
                      <a:schemeClr val="bg1"/>
                    </a:gs>
                    <a:gs pos="100000">
                      <a:schemeClr val="bg1"/>
                    </a:gs>
                  </a:gsLst>
                  <a:lin ang="5400000" scaled="0"/>
                </a:gradFill>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5">
                <a:gradFill>
                  <a:gsLst>
                    <a:gs pos="1250">
                      <a:schemeClr val="bg1"/>
                    </a:gs>
                    <a:gs pos="100000">
                      <a:schemeClr val="bg1"/>
                    </a:gs>
                  </a:gsLst>
                  <a:lin ang="5400000" scaled="0"/>
                </a:gradFill>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41201635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ig Idea &amp; 3 Points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8"/>
            <a:ext cx="11655840" cy="899665"/>
          </a:xfrm>
        </p:spPr>
        <p:txBody>
          <a:bodyPr/>
          <a:lstStyle>
            <a:lvl1pPr>
              <a:defRPr sz="7054">
                <a:gradFill>
                  <a:gsLst>
                    <a:gs pos="1250">
                      <a:schemeClr val="accent2"/>
                    </a:gs>
                    <a:gs pos="100000">
                      <a:schemeClr val="accent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69241" y="2411635"/>
            <a:ext cx="11653523" cy="914360"/>
          </a:xfrm>
        </p:spPr>
        <p:txBody>
          <a:bodyPr/>
          <a:lstStyle>
            <a:lvl1pPr marL="0" indent="0">
              <a:buNone/>
              <a:defRPr sz="5292"/>
            </a:lvl1pPr>
          </a:lstStyle>
          <a:p>
            <a:pPr lvl="0"/>
            <a:r>
              <a:rPr lang="en-US"/>
              <a:t>Click to edit Master text styles</a:t>
            </a:r>
          </a:p>
        </p:txBody>
      </p:sp>
    </p:spTree>
    <p:extLst>
      <p:ext uri="{BB962C8B-B14F-4D97-AF65-F5344CB8AC3E}">
        <p14:creationId xmlns:p14="http://schemas.microsoft.com/office/powerpoint/2010/main" val="18446378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0903" y="-7781"/>
            <a:ext cx="6112654" cy="6871859"/>
          </a:xfrm>
          <a:prstGeom prst="rect">
            <a:avLst/>
          </a:prstGeom>
        </p:spPr>
      </p:pic>
      <p:sp>
        <p:nvSpPr>
          <p:cNvPr id="5" name="Picture Placeholder 4"/>
          <p:cNvSpPr>
            <a:spLocks noGrp="1"/>
          </p:cNvSpPr>
          <p:nvPr>
            <p:ph type="pic" sz="quarter" idx="10"/>
          </p:nvPr>
        </p:nvSpPr>
        <p:spPr>
          <a:xfrm>
            <a:off x="6071100" y="2"/>
            <a:ext cx="6120900" cy="727700"/>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158482594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65240"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858"/>
            <a:ext cx="6117990" cy="6877858"/>
          </a:xfrm>
          <a:prstGeom prst="rect">
            <a:avLst/>
          </a:prstGeom>
        </p:spPr>
      </p:pic>
      <p:sp>
        <p:nvSpPr>
          <p:cNvPr id="4" name="Picture Placeholder 3"/>
          <p:cNvSpPr>
            <a:spLocks noGrp="1"/>
          </p:cNvSpPr>
          <p:nvPr>
            <p:ph type="pic" sz="quarter" idx="10"/>
          </p:nvPr>
        </p:nvSpPr>
        <p:spPr>
          <a:xfrm>
            <a:off x="2" y="-20235"/>
            <a:ext cx="6117789" cy="724246"/>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48075377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195754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96155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719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9842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377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169322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123158537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0207" y="3083652"/>
            <a:ext cx="3227129" cy="692059"/>
          </a:xfrm>
          <a:prstGeom prst="rect">
            <a:avLst/>
          </a:prstGeom>
        </p:spPr>
      </p:pic>
    </p:spTree>
    <p:extLst>
      <p:ext uri="{BB962C8B-B14F-4D97-AF65-F5344CB8AC3E}">
        <p14:creationId xmlns:p14="http://schemas.microsoft.com/office/powerpoint/2010/main" val="3882102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14169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1" y="1591"/>
          <a:ext cx="1587" cy="1587"/>
        </p:xfrm>
        <a:graphic>
          <a:graphicData uri="http://schemas.openxmlformats.org/presentationml/2006/ole">
            <mc:AlternateContent xmlns:mc="http://schemas.openxmlformats.org/markup-compatibility/2006">
              <mc:Choice xmlns:v="urn:schemas-microsoft-com:vml" Requires="v">
                <p:oleObj spid="_x0000_s12790"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91" y="1591"/>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3" y="6477874"/>
            <a:ext cx="8382000" cy="380127"/>
          </a:xfrm>
          <a:prstGeom prst="rect">
            <a:avLst/>
          </a:prstGeom>
        </p:spPr>
        <p:txBody>
          <a:bodyPr/>
          <a:lstStyle/>
          <a:p>
            <a:pPr defTabSz="914016"/>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defTabSz="914016"/>
            <a:fld id="{6A4C1A4A-E5E6-4CC1-B72C-A20A4EB3E2D2}" type="slidenum">
              <a:rPr lang="en-US" smtClean="0">
                <a:solidFill>
                  <a:srgbClr val="505050"/>
                </a:solidFill>
              </a:rPr>
              <a:pPr defTabSz="914016"/>
              <a:t>‹#›</a:t>
            </a:fld>
            <a:endParaRPr lang="en-US" dirty="0">
              <a:solidFill>
                <a:srgbClr val="505050"/>
              </a:solidFill>
            </a:endParaRPr>
          </a:p>
        </p:txBody>
      </p:sp>
    </p:spTree>
    <p:extLst>
      <p:ext uri="{BB962C8B-B14F-4D97-AF65-F5344CB8AC3E}">
        <p14:creationId xmlns:p14="http://schemas.microsoft.com/office/powerpoint/2010/main" val="37608411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6_Title &amp; Non-bulleted text">
    <p:bg>
      <p:bgPr>
        <a:gradFill>
          <a:gsLst>
            <a:gs pos="75000">
              <a:srgbClr val="001D48"/>
            </a:gs>
            <a:gs pos="75000">
              <a:srgbClr val="001D48"/>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Rectangle 2"/>
          <p:cNvSpPr/>
          <p:nvPr userDrawn="1"/>
        </p:nvSpPr>
        <p:spPr bwMode="auto">
          <a:xfrm>
            <a:off x="0" y="3575431"/>
            <a:ext cx="12192000" cy="3282570"/>
          </a:xfrm>
          <a:prstGeom prst="rect">
            <a:avLst/>
          </a:prstGeom>
          <a:solidFill>
            <a:schemeClr val="bg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bg1"/>
                </a:solidFill>
              </a:defRPr>
            </a:lvl1pPr>
          </a:lstStyle>
          <a:p>
            <a:pPr lvl="0"/>
            <a:r>
              <a:rPr lang="en-US" dirty="0"/>
              <a:t>1</a:t>
            </a:r>
          </a:p>
        </p:txBody>
      </p:sp>
      <p:sp>
        <p:nvSpPr>
          <p:cNvPr id="67" name="Text Placeholder 66"/>
          <p:cNvSpPr>
            <a:spLocks noGrp="1"/>
          </p:cNvSpPr>
          <p:nvPr>
            <p:ph type="body" sz="quarter" idx="11"/>
          </p:nvPr>
        </p:nvSpPr>
        <p:spPr>
          <a:xfrm>
            <a:off x="2476500" y="1953670"/>
            <a:ext cx="8975694" cy="443198"/>
          </a:xfrm>
        </p:spPr>
        <p:txBody>
          <a:bodyPr lIns="0" tIns="0" rIns="0" bIns="0" anchor="ctr"/>
          <a:lstStyle>
            <a:lvl1pPr marL="0" indent="0">
              <a:buNone/>
              <a:defRPr sz="3200">
                <a:solidFill>
                  <a:srgbClr val="0070C0"/>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2476500" y="2530183"/>
            <a:ext cx="8975694" cy="276999"/>
          </a:xfrm>
        </p:spPr>
        <p:txBody>
          <a:bodyPr lIns="0" tIns="0" rIns="0" bIns="0" anchor="t" anchorCtr="0"/>
          <a:lstStyle>
            <a:lvl1pPr marL="0" indent="0">
              <a:buNone/>
              <a:defRPr sz="2000">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Tree>
    <p:extLst>
      <p:ext uri="{BB962C8B-B14F-4D97-AF65-F5344CB8AC3E}">
        <p14:creationId xmlns:p14="http://schemas.microsoft.com/office/powerpoint/2010/main" val="3741035353"/>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23303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5813" y="365126"/>
            <a:ext cx="10515600" cy="1325563"/>
          </a:xfrm>
        </p:spPr>
        <p:txBody>
          <a:bodyPr/>
          <a:lstStyle>
            <a:lvl1pPr>
              <a:defRPr>
                <a:solidFill>
                  <a:schemeClr val="tx1">
                    <a:lumMod val="65000"/>
                    <a:lumOff val="35000"/>
                  </a:schemeClr>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pPr defTabSz="914225"/>
            <a:fld id="{3E115AF4-E82C-4679-80CF-177676CDD188}" type="datetimeFigureOut">
              <a:rPr lang="en-US" smtClean="0">
                <a:solidFill>
                  <a:prstClr val="black"/>
                </a:solidFill>
              </a:rPr>
              <a:pPr defTabSz="914225"/>
              <a:t>6/13/2017</a:t>
            </a:fld>
            <a:endParaRPr lang="en-US">
              <a:solidFill>
                <a:prstClr val="black"/>
              </a:solidFill>
            </a:endParaRPr>
          </a:p>
        </p:txBody>
      </p:sp>
      <p:sp>
        <p:nvSpPr>
          <p:cNvPr id="5" name="Footer Placeholder 4"/>
          <p:cNvSpPr>
            <a:spLocks noGrp="1"/>
          </p:cNvSpPr>
          <p:nvPr>
            <p:ph type="ftr" sz="quarter" idx="11"/>
          </p:nvPr>
        </p:nvSpPr>
        <p:spPr/>
        <p:txBody>
          <a:bodyPr/>
          <a:lstStyle/>
          <a:p>
            <a:pPr defTabSz="914225"/>
            <a:endParaRPr lang="en-US">
              <a:solidFill>
                <a:prstClr val="black"/>
              </a:solidFill>
            </a:endParaRPr>
          </a:p>
        </p:txBody>
      </p:sp>
      <p:sp>
        <p:nvSpPr>
          <p:cNvPr id="6" name="Slide Number Placeholder 5"/>
          <p:cNvSpPr>
            <a:spLocks noGrp="1"/>
          </p:cNvSpPr>
          <p:nvPr>
            <p:ph type="sldNum" sz="quarter" idx="12"/>
          </p:nvPr>
        </p:nvSpPr>
        <p:spPr/>
        <p:txBody>
          <a:bodyPr/>
          <a:lstStyle/>
          <a:p>
            <a:pPr defTabSz="914225"/>
            <a:fld id="{4EA06FD3-21BD-4E16-AF4F-CC7191F37963}" type="slidenum">
              <a:rPr lang="en-US" smtClean="0">
                <a:solidFill>
                  <a:prstClr val="black"/>
                </a:solidFill>
              </a:rPr>
              <a:pPr defTabSz="914225"/>
              <a:t>‹#›</a:t>
            </a:fld>
            <a:endParaRPr lang="en-US">
              <a:solidFill>
                <a:prstClr val="black"/>
              </a:solidFill>
            </a:endParaRPr>
          </a:p>
        </p:txBody>
      </p:sp>
      <p:sp>
        <p:nvSpPr>
          <p:cNvPr id="7" name="TextBox 7"/>
          <p:cNvSpPr txBox="1"/>
          <p:nvPr userDrawn="1"/>
        </p:nvSpPr>
        <p:spPr bwMode="white">
          <a:xfrm>
            <a:off x="4346159" y="6551616"/>
            <a:ext cx="3744167" cy="18466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dirty="0">
                <a:ln>
                  <a:noFill/>
                </a:ln>
                <a:solidFill>
                  <a:srgbClr val="FF0000"/>
                </a:solidFill>
                <a:effectLst/>
                <a:uLnTx/>
                <a:uFillTx/>
                <a:latin typeface="Segoe UI Light"/>
                <a:ea typeface="+mn-ea"/>
                <a:cs typeface="+mn-cs"/>
              </a:rPr>
              <a:t>MICROSOFT CONFIDENTIAL – NDA REQUIRED</a:t>
            </a:r>
            <a:endParaRPr kumimoji="0" lang="en-US" sz="1050" b="0" i="0" u="none" strike="noStrike" kern="1200" cap="none" spc="150" normalizeH="0" baseline="0" noProof="0" dirty="0">
              <a:ln>
                <a:noFill/>
              </a:ln>
              <a:solidFill>
                <a:srgbClr val="FF0000"/>
              </a:solidFill>
              <a:effectLst/>
              <a:uLnTx/>
              <a:uFillTx/>
              <a:latin typeface="Segoe UI Light"/>
              <a:ea typeface="+mn-ea"/>
              <a:cs typeface="+mn-cs"/>
            </a:endParaRPr>
          </a:p>
        </p:txBody>
      </p:sp>
    </p:spTree>
    <p:extLst>
      <p:ext uri="{BB962C8B-B14F-4D97-AF65-F5344CB8AC3E}">
        <p14:creationId xmlns:p14="http://schemas.microsoft.com/office/powerpoint/2010/main" val="308242032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91783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4790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77831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0134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113503944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1375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8439575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5628270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14420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7" y="423716"/>
            <a:ext cx="1636432" cy="407267"/>
          </a:xfrm>
          <a:prstGeom prst="rect">
            <a:avLst/>
          </a:prstGeom>
        </p:spPr>
      </p:pic>
    </p:spTree>
    <p:extLst>
      <p:ext uri="{BB962C8B-B14F-4D97-AF65-F5344CB8AC3E}">
        <p14:creationId xmlns:p14="http://schemas.microsoft.com/office/powerpoint/2010/main" val="264409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2282646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67666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28495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86966644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3748354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9935810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54933030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211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845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1971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1.xml"/><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vmlDrawing" Target="../drawings/vmlDrawing7.v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theme" Target="../theme/theme10.xml"/><Relationship Id="rId17" Type="http://schemas.openxmlformats.org/officeDocument/2006/relationships/image" Target="../media/image10.emf"/><Relationship Id="rId2" Type="http://schemas.openxmlformats.org/officeDocument/2006/relationships/slideLayout" Target="../slideLayouts/slideLayout183.xml"/><Relationship Id="rId16" Type="http://schemas.openxmlformats.org/officeDocument/2006/relationships/oleObject" Target="../embeddings/oleObject7.bin"/><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image" Target="../media/image44.png"/><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tags" Target="../tags/tag1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3" Type="http://schemas.openxmlformats.org/officeDocument/2006/relationships/slideLayout" Target="../slideLayouts/slideLayout195.xml"/><Relationship Id="rId21" Type="http://schemas.openxmlformats.org/officeDocument/2006/relationships/image" Target="../media/image2.png"/><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theme" Target="../theme/theme11.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theme" Target="../theme/theme12.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image" Target="../media/image1.emf"/><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oleObject" Target="../embeddings/oleObject2.bin"/><Relationship Id="rId5" Type="http://schemas.openxmlformats.org/officeDocument/2006/relationships/slideLayout" Target="../slideLayouts/slideLayout13.xml"/><Relationship Id="rId10" Type="http://schemas.openxmlformats.org/officeDocument/2006/relationships/tags" Target="../tags/tag2.xml"/><Relationship Id="rId4" Type="http://schemas.openxmlformats.org/officeDocument/2006/relationships/slideLayout" Target="../slideLayouts/slideLayout12.xml"/><Relationship Id="rId9" Type="http://schemas.openxmlformats.org/officeDocument/2006/relationships/vmlDrawing" Target="../drawings/vmlDrawing2.v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image" Target="../media/image1.emf"/><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oleObject" Target="../embeddings/oleObject3.bin"/><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ags" Target="../tags/tag3.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vmlDrawing" Target="../drawings/vmlDrawing3.v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heme" Target="../theme/theme3.xml"/><Relationship Id="rId27"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image" Target="../media/image2.png"/><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theme" Target="../theme/theme4.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6.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oleObject" Target="../embeddings/oleObject6.bin"/><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tags" Target="../tags/tag12.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vmlDrawing" Target="../drawings/vmlDrawing6.vml"/><Relationship Id="rId5" Type="http://schemas.openxmlformats.org/officeDocument/2006/relationships/slideLayout" Target="../slideLayouts/slideLayout131.xml"/><Relationship Id="rId10" Type="http://schemas.openxmlformats.org/officeDocument/2006/relationships/theme" Target="../theme/theme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image" Target="../media/image2.png"/><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theme" Target="../theme/theme9.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image" Target="../media/image3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p:cNvGrpSpPr/>
          <p:nvPr/>
        </p:nvGrpSpPr>
        <p:grpSpPr>
          <a:xfrm>
            <a:off x="12366230" y="-217"/>
            <a:ext cx="940152" cy="5654619"/>
            <a:chOff x="12614198" y="-221"/>
            <a:chExt cx="959004" cy="5767187"/>
          </a:xfrm>
        </p:grpSpPr>
        <p:grpSp>
          <p:nvGrpSpPr>
            <p:cNvPr id="37" name="Group 36"/>
            <p:cNvGrpSpPr/>
            <p:nvPr/>
          </p:nvGrpSpPr>
          <p:grpSpPr>
            <a:xfrm>
              <a:off x="12614198" y="-221"/>
              <a:ext cx="959004" cy="5716010"/>
              <a:chOff x="12614198" y="-221"/>
              <a:chExt cx="959004" cy="5716010"/>
            </a:xfrm>
          </p:grpSpPr>
          <p:grpSp>
            <p:nvGrpSpPr>
              <p:cNvPr id="33" name="Group 32"/>
              <p:cNvGrpSpPr/>
              <p:nvPr/>
            </p:nvGrpSpPr>
            <p:grpSpPr>
              <a:xfrm rot="5400000">
                <a:off x="11576883" y="1040117"/>
                <a:ext cx="2708636" cy="634005"/>
                <a:chOff x="1581150" y="4543426"/>
                <a:chExt cx="2708636" cy="634005"/>
              </a:xfrm>
            </p:grpSpPr>
            <p:sp>
              <p:nvSpPr>
                <p:cNvPr id="3" name="Rectangle 2"/>
                <p:cNvSpPr/>
                <p:nvPr/>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1775">
                            <a:schemeClr val="bg1"/>
                          </a:gs>
                          <a:gs pos="14000">
                            <a:schemeClr val="bg1"/>
                          </a:gs>
                        </a:gsLst>
                        <a:lin ang="5400000" scaled="0"/>
                      </a:gradFill>
                      <a:ea typeface="Segoe UI" pitchFamily="34" charset="0"/>
                      <a:cs typeface="Segoe UI" pitchFamily="34" charset="0"/>
                    </a:rPr>
                    <a:t>R:</a:t>
                  </a:r>
                  <a:r>
                    <a:rPr lang="en-US" sz="490" baseline="0" dirty="0">
                      <a:gradFill>
                        <a:gsLst>
                          <a:gs pos="1775">
                            <a:schemeClr val="bg1"/>
                          </a:gs>
                          <a:gs pos="14000">
                            <a:schemeClr val="bg1"/>
                          </a:gs>
                        </a:gsLst>
                        <a:lin ang="5400000" scaled="0"/>
                      </a:gradFill>
                      <a:ea typeface="Segoe UI" pitchFamily="34" charset="0"/>
                      <a:cs typeface="Segoe UI" pitchFamily="34" charset="0"/>
                    </a:rPr>
                    <a:t>0 G:32 B:80</a:t>
                  </a:r>
                  <a:endParaRPr lang="en-US" sz="49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5" name="TextBox 34"/>
              <p:cNvSpPr txBox="1"/>
              <p:nvPr/>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dirty="0">
                  <a:gradFill>
                    <a:gsLst>
                      <a:gs pos="18584">
                        <a:srgbClr val="FFFFFF"/>
                      </a:gs>
                      <a:gs pos="52000">
                        <a:srgbClr val="FFFFFF"/>
                      </a:gs>
                    </a:gsLst>
                    <a:lin ang="5400000" scaled="0"/>
                  </a:gradFill>
                  <a:ea typeface="Segoe UI" pitchFamily="34" charset="0"/>
                  <a:cs typeface="Segoe UI" pitchFamily="34" charset="0"/>
                </a:rPr>
                <a:t>R:0</a:t>
              </a:r>
              <a:r>
                <a:rPr lang="en-US" sz="49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49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66272">
                        <a:srgbClr val="000000"/>
                      </a:gs>
                      <a:gs pos="44000">
                        <a:srgbClr val="000000"/>
                      </a:gs>
                    </a:gsLst>
                    <a:lin ang="5400000" scaled="1"/>
                  </a:gradFill>
                  <a:ea typeface="Segoe UI" pitchFamily="34" charset="0"/>
                  <a:cs typeface="Segoe UI" pitchFamily="34" charset="0"/>
                </a:rPr>
                <a:t>R:0</a:t>
              </a:r>
              <a:r>
                <a:rPr lang="en-US" sz="49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490" dirty="0">
                <a:gradFill>
                  <a:gsLst>
                    <a:gs pos="66272">
                      <a:srgbClr val="000000"/>
                    </a:gs>
                    <a:gs pos="44000">
                      <a:srgbClr val="000000"/>
                    </a:gs>
                  </a:gsLst>
                  <a:lin ang="5400000" scaled="1"/>
                </a:gradFill>
                <a:ea typeface="Segoe UI" pitchFamily="34" charset="0"/>
                <a:cs typeface="Segoe UI" pitchFamily="34" charset="0"/>
              </a:endParaRPr>
            </a:p>
          </p:txBody>
        </p:sp>
      </p:grpSp>
      <p:graphicFrame>
        <p:nvGraphicFramePr>
          <p:cNvPr id="22" name="Object 21" hidden="1"/>
          <p:cNvGraphicFramePr>
            <a:graphicFrameLocks noChangeAspect="1"/>
          </p:cNvGraphicFramePr>
          <p:nvPr userDrawn="1">
            <p:custDataLst>
              <p:tags r:id="rId11"/>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07" name="think-cell Slide" r:id="rId12" imgW="378" imgH="377" progId="TCLayout.ActiveDocument.1">
                  <p:embed/>
                </p:oleObj>
              </mc:Choice>
              <mc:Fallback>
                <p:oleObj name="think-cell Slide" r:id="rId12" imgW="378" imgH="377" progId="TCLayout.ActiveDocument.1">
                  <p:embed/>
                  <p:pic>
                    <p:nvPicPr>
                      <p:cNvPr id="22" name="Object 21" hidden="1"/>
                      <p:cNvPicPr/>
                      <p:nvPr/>
                    </p:nvPicPr>
                    <p:blipFill>
                      <a:blip r:embed="rId13"/>
                      <a:stretch>
                        <a:fillRect/>
                      </a:stretch>
                    </p:blipFill>
                    <p:spPr>
                      <a:xfrm>
                        <a:off x="1557" y="1558"/>
                        <a:ext cx="1556" cy="1556"/>
                      </a:xfrm>
                      <a:prstGeom prst="rect">
                        <a:avLst/>
                      </a:prstGeom>
                    </p:spPr>
                  </p:pic>
                </p:oleObj>
              </mc:Fallback>
            </mc:AlternateContent>
          </a:graphicData>
        </a:graphic>
      </p:graphicFrame>
      <p:pic>
        <p:nvPicPr>
          <p:cNvPr id="23" name="Picture 22"/>
          <p:cNvPicPr>
            <a:picLocks noChangeAspect="1"/>
          </p:cNvPicPr>
          <p:nvPr userDrawn="1"/>
        </p:nvPicPr>
        <p:blipFill>
          <a:blip r:embed="rId1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8636946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718" r:id="rId3"/>
    <p:sldLayoutId id="2147483666" r:id="rId4"/>
    <p:sldLayoutId id="2147483667" r:id="rId5"/>
    <p:sldLayoutId id="2147483671" r:id="rId6"/>
    <p:sldLayoutId id="2147483672" r:id="rId7"/>
    <p:sldLayoutId id="2147483674" r:id="rId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graphicFrame>
        <p:nvGraphicFramePr>
          <p:cNvPr id="6" name="Object 5" hidden="1"/>
          <p:cNvGraphicFramePr>
            <a:graphicFrameLocks noChangeAspect="1"/>
          </p:cNvGraphicFramePr>
          <p:nvPr userDrawn="1">
            <p:custDataLst>
              <p:tags r:id="rId1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672" name="think-cell Slide" r:id="rId16" imgW="270" imgH="270" progId="TCLayout.ActiveDocument.1">
                  <p:embed/>
                </p:oleObj>
              </mc:Choice>
              <mc:Fallback>
                <p:oleObj name="think-cell Slide" r:id="rId16" imgW="270" imgH="270" progId="TCLayout.ActiveDocument.1">
                  <p:embed/>
                  <p:pic>
                    <p:nvPicPr>
                      <p:cNvPr id="6" name="Object 5" hidden="1"/>
                      <p:cNvPicPr/>
                      <p:nvPr/>
                    </p:nvPicPr>
                    <p:blipFill>
                      <a:blip r:embed="rId17"/>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289971774"/>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Lst>
  <p:transition>
    <p:fade/>
  </p:transition>
  <p:hf sldNum="0"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23110224"/>
      </p:ext>
    </p:extLst>
  </p:cSld>
  <p:clrMap bg1="dk1" tx1="lt1" bg2="dk2" tx2="lt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 id="2147483959" r:id="rId17"/>
    <p:sldLayoutId id="2147483960" r:id="rId18"/>
    <p:sldLayoutId id="214748396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149771760"/>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 id="2147483979" r:id="rId17"/>
    <p:sldLayoutId id="2147483980" r:id="rId18"/>
    <p:sldLayoutId id="2147483981" r:id="rId19"/>
    <p:sldLayoutId id="2147483982" r:id="rId20"/>
    <p:sldLayoutId id="2147483983" r:id="rId21"/>
    <p:sldLayoutId id="2147483984" r:id="rId22"/>
    <p:sldLayoutId id="2147483985" r:id="rId23"/>
    <p:sldLayoutId id="2147483986" r:id="rId24"/>
    <p:sldLayoutId id="2147483987" r:id="rId25"/>
    <p:sldLayoutId id="2147483988" r:id="rId26"/>
    <p:sldLayoutId id="2147483989"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0"/>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702" name="think-cell Slide" r:id="rId11" imgW="378" imgH="377" progId="TCLayout.ActiveDocument.1">
                  <p:embed/>
                </p:oleObj>
              </mc:Choice>
              <mc:Fallback>
                <p:oleObj name="think-cell Slide" r:id="rId11" imgW="378" imgH="377" progId="TCLayout.ActiveDocument.1">
                  <p:embed/>
                  <p:pic>
                    <p:nvPicPr>
                      <p:cNvPr id="3" name="Object 2" hidden="1"/>
                      <p:cNvPicPr/>
                      <p:nvPr/>
                    </p:nvPicPr>
                    <p:blipFill>
                      <a:blip r:embed="rId12"/>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370410" y="291102"/>
            <a:ext cx="11504430" cy="899665"/>
          </a:xfrm>
          <a:prstGeom prst="rect">
            <a:avLst/>
          </a:prstGeom>
        </p:spPr>
        <p:txBody>
          <a:bodyPr vert="horz" wrap="square" lIns="0"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370723" y="1189178"/>
            <a:ext cx="11504116" cy="2184808"/>
          </a:xfrm>
          <a:prstGeom prst="rect">
            <a:avLst/>
          </a:prstGeom>
        </p:spPr>
        <p:txBody>
          <a:bodyPr vert="horz" wrap="square" lIns="0"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92365413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Lst>
  <p:transition>
    <p:fade/>
  </p:transition>
  <p:hf sldNum="0" hdr="0" dt="0"/>
  <p:txStyles>
    <p:titleStyle>
      <a:lvl1pPr algn="l" defTabSz="914367" rtl="0" eaLnBrk="1" latinLnBrk="0" hangingPunct="1">
        <a:lnSpc>
          <a:spcPct val="90000"/>
        </a:lnSpc>
        <a:spcBef>
          <a:spcPct val="0"/>
        </a:spcBef>
        <a:buNone/>
        <a:defRPr lang="en-US" sz="392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427">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270">
          <p15:clr>
            <a:srgbClr val="F26B43"/>
          </p15:clr>
        </p15:guide>
        <p15:guide id="24" pos="7565">
          <p15:clr>
            <a:srgbClr val="F26B43"/>
          </p15:clr>
        </p15:guide>
        <p15:guide id="25" orient="horz" pos="852">
          <p15:clr>
            <a:srgbClr val="F26B43"/>
          </p15:clr>
        </p15:guide>
        <p15:guide id="26" orient="horz" pos="1003">
          <p15:clr>
            <a:srgbClr val="F26B43"/>
          </p15:clr>
        </p15:guide>
        <p15:guide id="27" orient="horz" pos="413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741" name="think-cell Slide" r:id="rId25" imgW="378" imgH="377" progId="TCLayout.ActiveDocument.1">
                  <p:embed/>
                </p:oleObj>
              </mc:Choice>
              <mc:Fallback>
                <p:oleObj name="think-cell Slide" r:id="rId25" imgW="378" imgH="377" progId="TCLayout.ActiveDocument.1">
                  <p:embed/>
                  <p:pic>
                    <p:nvPicPr>
                      <p:cNvPr id="3" name="Object 2" hidden="1"/>
                      <p:cNvPicPr/>
                      <p:nvPr/>
                    </p:nvPicPr>
                    <p:blipFill>
                      <a:blip r:embed="rId26"/>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3939255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30923878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 id="2147483756" r:id="rId37"/>
    <p:sldLayoutId id="2147483757" r:id="rId38"/>
    <p:sldLayoutId id="2147483758" r:id="rId39"/>
    <p:sldLayoutId id="2147483759" r:id="rId40"/>
    <p:sldLayoutId id="2147483760" r:id="rId41"/>
    <p:sldLayoutId id="2147483761" r:id="rId42"/>
    <p:sldLayoutId id="2147483762" r:id="rId43"/>
    <p:sldLayoutId id="2147483763" r:id="rId44"/>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1583693"/>
      </p:ext>
    </p:extLst>
  </p:cSld>
  <p:clrMap bg1="dk1" tx1="lt1" bg2="dk2"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93393247"/>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831" name="think-cell Slide" r:id="rId13" imgW="378" imgH="377" progId="TCLayout.ActiveDocument.1">
                  <p:embed/>
                </p:oleObj>
              </mc:Choice>
              <mc:Fallback>
                <p:oleObj name="think-cell Slide" r:id="rId13" imgW="378" imgH="377" progId="TCLayout.ActiveDocument.1">
                  <p:embed/>
                  <p:pic>
                    <p:nvPicPr>
                      <p:cNvPr id="3" name="Object 2" hidden="1"/>
                      <p:cNvPicPr/>
                      <p:nvPr/>
                    </p:nvPicPr>
                    <p:blipFill>
                      <a:blip r:embed="rId14"/>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370410" y="291102"/>
            <a:ext cx="11504430" cy="899665"/>
          </a:xfrm>
          <a:prstGeom prst="rect">
            <a:avLst/>
          </a:prstGeom>
        </p:spPr>
        <p:txBody>
          <a:bodyPr vert="horz" wrap="square" lIns="0"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370723" y="1189178"/>
            <a:ext cx="11504116" cy="2184808"/>
          </a:xfrm>
          <a:prstGeom prst="rect">
            <a:avLst/>
          </a:prstGeom>
        </p:spPr>
        <p:txBody>
          <a:bodyPr vert="horz" wrap="square" lIns="0"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80333298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Lst>
  <p:transition>
    <p:fade/>
  </p:transition>
  <p:hf sldNum="0" hdr="0" dt="0"/>
  <p:txStyles>
    <p:titleStyle>
      <a:lvl1pPr algn="l" defTabSz="914367" rtl="0" eaLnBrk="1" latinLnBrk="0" hangingPunct="1">
        <a:lnSpc>
          <a:spcPct val="90000"/>
        </a:lnSpc>
        <a:spcBef>
          <a:spcPct val="0"/>
        </a:spcBef>
        <a:buNone/>
        <a:defRPr lang="en-US" sz="392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427">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270">
          <p15:clr>
            <a:srgbClr val="F26B43"/>
          </p15:clr>
        </p15:guide>
        <p15:guide id="24" pos="7565">
          <p15:clr>
            <a:srgbClr val="F26B43"/>
          </p15:clr>
        </p15:guide>
        <p15:guide id="25" orient="horz" pos="852">
          <p15:clr>
            <a:srgbClr val="F26B43"/>
          </p15:clr>
        </p15:guide>
        <p15:guide id="26" orient="horz" pos="1003">
          <p15:clr>
            <a:srgbClr val="F26B43"/>
          </p15:clr>
        </p15:guide>
        <p15:guide id="27" orient="horz" pos="413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04860703"/>
      </p:ext>
    </p:extLst>
  </p:cSld>
  <p:clrMap bg1="dk1" tx1="lt1" bg2="dk2" tx2="lt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 id="2147483860"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9"/>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017896566"/>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Lst>
  <p:transition>
    <p:fade/>
  </p:transition>
  <p:hf hdr="0" ftr="0" dt="0"/>
  <p:txStyles>
    <p:title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2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217.xml"/></Relationships>
</file>

<file path=ppt/slides/_rels/slide4.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22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22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224.xml"/></Relationships>
</file>

<file path=ppt/slides/_rels/slide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224.xml"/><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224.xml"/></Relationships>
</file>

<file path=ppt/slides/_rels/slide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2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084187"/>
            <a:ext cx="11554103" cy="1793090"/>
          </a:xfrm>
        </p:spPr>
        <p:txBody>
          <a:bodyPr/>
          <a:lstStyle/>
          <a:p>
            <a:r>
              <a:rPr lang="en-US" altLang="zh-TW" sz="5400" dirty="0"/>
              <a:t>Connected Device Studio</a:t>
            </a:r>
            <a:r>
              <a:rPr lang="zh-TW" altLang="en-US" sz="5400" dirty="0"/>
              <a:t> </a:t>
            </a:r>
            <a:br>
              <a:rPr lang="en-US" altLang="zh-TW" sz="5400" dirty="0"/>
            </a:br>
            <a:r>
              <a:rPr lang="en-US" altLang="zh-TW" sz="5400" dirty="0"/>
              <a:t>Skill Transfer Workshop </a:t>
            </a:r>
            <a:endParaRPr lang="en-US" sz="4800" dirty="0"/>
          </a:p>
        </p:txBody>
      </p:sp>
      <p:sp>
        <p:nvSpPr>
          <p:cNvPr id="7" name="Text Placeholder 6"/>
          <p:cNvSpPr>
            <a:spLocks noGrp="1"/>
          </p:cNvSpPr>
          <p:nvPr>
            <p:ph type="body" sz="quarter" idx="12"/>
          </p:nvPr>
        </p:nvSpPr>
        <p:spPr>
          <a:xfrm>
            <a:off x="269239" y="5103444"/>
            <a:ext cx="8964186" cy="1183271"/>
          </a:xfrm>
        </p:spPr>
        <p:txBody>
          <a:bodyPr/>
          <a:lstStyle/>
          <a:p>
            <a:r>
              <a:rPr lang="en-US" dirty="0"/>
              <a:t>Kevin Kao | Walker Lin | Andy Li</a:t>
            </a:r>
          </a:p>
          <a:p>
            <a:r>
              <a:rPr lang="en-US" dirty="0"/>
              <a:t>Microsoft IoT Innovation Center</a:t>
            </a:r>
          </a:p>
        </p:txBody>
      </p:sp>
      <p:sp>
        <p:nvSpPr>
          <p:cNvPr id="4" name="Footer Placeholder 3"/>
          <p:cNvSpPr>
            <a:spLocks noGrp="1"/>
          </p:cNvSpPr>
          <p:nvPr>
            <p:ph type="ftr" sz="quarter" idx="13"/>
          </p:nvPr>
        </p:nvSpPr>
        <p:spPr/>
        <p:txBody>
          <a:bodyPr/>
          <a:lstStyle/>
          <a:p>
            <a:r>
              <a:rPr lang="en-US"/>
              <a:t>Microsoft Confidential</a:t>
            </a:r>
            <a:endParaRPr lang="en-US" dirty="0"/>
          </a:p>
        </p:txBody>
      </p:sp>
    </p:spTree>
    <p:extLst>
      <p:ext uri="{BB962C8B-B14F-4D97-AF65-F5344CB8AC3E}">
        <p14:creationId xmlns:p14="http://schemas.microsoft.com/office/powerpoint/2010/main" val="50985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sz="4400" dirty="0"/>
              <a:t>Launch IoT Hub Receiver Manually</a:t>
            </a:r>
            <a:endParaRPr lang="zh-TW" altLang="en-US" dirty="0"/>
          </a:p>
        </p:txBody>
      </p:sp>
      <p:sp>
        <p:nvSpPr>
          <p:cNvPr id="6" name="TextBox 5">
            <a:extLst/>
          </p:cNvPr>
          <p:cNvSpPr txBox="1"/>
          <p:nvPr/>
        </p:nvSpPr>
        <p:spPr>
          <a:xfrm>
            <a:off x="655740" y="1320006"/>
            <a:ext cx="11080632" cy="572464"/>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l"/>
            </a:pPr>
            <a:r>
              <a:rPr lang="en-US" sz="2000" dirty="0">
                <a:gradFill>
                  <a:gsLst>
                    <a:gs pos="2917">
                      <a:schemeClr val="tx1"/>
                    </a:gs>
                    <a:gs pos="30000">
                      <a:schemeClr val="tx1"/>
                    </a:gs>
                  </a:gsLst>
                  <a:lin ang="5400000" scaled="0"/>
                </a:gradFill>
              </a:rPr>
              <a:t>For any reason, the IoT Hub Receiver be shutdown, you can launch it manually</a:t>
            </a:r>
          </a:p>
        </p:txBody>
      </p:sp>
      <p:pic>
        <p:nvPicPr>
          <p:cNvPr id="2" name="Picture 1"/>
          <p:cNvPicPr>
            <a:picLocks noChangeAspect="1"/>
          </p:cNvPicPr>
          <p:nvPr/>
        </p:nvPicPr>
        <p:blipFill>
          <a:blip r:embed="rId3"/>
          <a:stretch>
            <a:fillRect/>
          </a:stretch>
        </p:blipFill>
        <p:spPr>
          <a:xfrm>
            <a:off x="744718" y="2243743"/>
            <a:ext cx="10218656" cy="2683808"/>
          </a:xfrm>
          <a:prstGeom prst="rect">
            <a:avLst/>
          </a:prstGeom>
        </p:spPr>
      </p:pic>
      <p:sp>
        <p:nvSpPr>
          <p:cNvPr id="8" name="Rectangle 7"/>
          <p:cNvSpPr/>
          <p:nvPr/>
        </p:nvSpPr>
        <p:spPr bwMode="auto">
          <a:xfrm>
            <a:off x="9337249" y="3840802"/>
            <a:ext cx="1192492" cy="514382"/>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TW" alt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0051170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084187"/>
            <a:ext cx="11554103" cy="1793090"/>
          </a:xfrm>
        </p:spPr>
        <p:txBody>
          <a:bodyPr/>
          <a:lstStyle/>
          <a:p>
            <a:r>
              <a:rPr lang="en-US" altLang="zh-TW" sz="5400" dirty="0"/>
              <a:t>Section 2 Log, Operation and Trouble Shooting End </a:t>
            </a:r>
            <a:endParaRPr lang="en-US" sz="4800" dirty="0"/>
          </a:p>
        </p:txBody>
      </p:sp>
      <p:sp>
        <p:nvSpPr>
          <p:cNvPr id="7" name="Text Placeholder 6"/>
          <p:cNvSpPr>
            <a:spLocks noGrp="1"/>
          </p:cNvSpPr>
          <p:nvPr>
            <p:ph type="body" sz="quarter" idx="12"/>
          </p:nvPr>
        </p:nvSpPr>
        <p:spPr>
          <a:xfrm>
            <a:off x="269239" y="5103444"/>
            <a:ext cx="8964186" cy="1183271"/>
          </a:xfrm>
        </p:spPr>
        <p:txBody>
          <a:bodyPr/>
          <a:lstStyle/>
          <a:p>
            <a:r>
              <a:rPr lang="en-US" dirty="0"/>
              <a:t>Kevin Kao | Walker Lin | Andy Li</a:t>
            </a:r>
          </a:p>
          <a:p>
            <a:r>
              <a:rPr lang="en-US" dirty="0"/>
              <a:t>Microsoft IoT Innovation Center</a:t>
            </a:r>
          </a:p>
        </p:txBody>
      </p:sp>
      <p:sp>
        <p:nvSpPr>
          <p:cNvPr id="4" name="Footer Placeholder 3"/>
          <p:cNvSpPr>
            <a:spLocks noGrp="1"/>
          </p:cNvSpPr>
          <p:nvPr>
            <p:ph type="ft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2239">
                      <a:srgbClr val="FFFFFF"/>
                    </a:gs>
                    <a:gs pos="11940">
                      <a:srgbClr val="FFFFFF"/>
                    </a:gs>
                  </a:gsLst>
                  <a:lin ang="5400000" scaled="0"/>
                </a:gradFill>
                <a:effectLst/>
                <a:uLnTx/>
                <a:uFillTx/>
                <a:latin typeface="Segoe UI"/>
                <a:ea typeface="+mn-ea"/>
                <a:cs typeface="+mn-cs"/>
              </a:rPr>
              <a:t>Microsoft Confidential</a:t>
            </a:r>
            <a:endParaRPr kumimoji="0" lang="en-US" sz="882" b="0" i="0" u="none" strike="noStrike" kern="1200" cap="none" spc="0" normalizeH="0" baseline="0" noProof="0" dirty="0">
              <a:ln>
                <a:noFill/>
              </a:ln>
              <a:gradFill>
                <a:gsLst>
                  <a:gs pos="2239">
                    <a:srgbClr val="FFFFFF"/>
                  </a:gs>
                  <a:gs pos="1194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63198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0865" y="1268486"/>
            <a:ext cx="5536295" cy="5262979"/>
          </a:xfrm>
          <a:prstGeom prst="rect">
            <a:avLst/>
          </a:prstGeom>
          <a:noFill/>
        </p:spPr>
        <p:txBody>
          <a:bodyPr wrap="square" rtlCol="0">
            <a:spAutoFit/>
          </a:bodyPr>
          <a:lstStyle/>
          <a:p>
            <a:r>
              <a:rPr lang="en-US" altLang="zh-TW" sz="2000" dirty="0"/>
              <a:t>Section 1 (4 hours)</a:t>
            </a:r>
          </a:p>
          <a:p>
            <a:pPr marL="742950" lvl="1" indent="-285750">
              <a:buFontTx/>
              <a:buChar char="-"/>
            </a:pPr>
            <a:r>
              <a:rPr lang="en-US" altLang="zh-TW" sz="1600" dirty="0"/>
              <a:t>Deploy Azure Services</a:t>
            </a:r>
          </a:p>
          <a:p>
            <a:pPr marL="742950" lvl="1" indent="-285750">
              <a:buFontTx/>
              <a:buChar char="-"/>
            </a:pPr>
            <a:r>
              <a:rPr lang="en-US" altLang="zh-TW" sz="1600" dirty="0"/>
              <a:t>Deploy DB and Data</a:t>
            </a:r>
          </a:p>
          <a:p>
            <a:pPr marL="742950" lvl="1" indent="-285750">
              <a:buFontTx/>
              <a:buChar char="-"/>
            </a:pPr>
            <a:r>
              <a:rPr lang="en-US" altLang="zh-TW" sz="1600" dirty="0"/>
              <a:t>Deploy API Service, Admin and </a:t>
            </a:r>
            <a:r>
              <a:rPr lang="en-US" altLang="zh-TW" sz="1600" dirty="0" err="1"/>
              <a:t>SuperAdmin</a:t>
            </a:r>
            <a:endParaRPr lang="en-US" altLang="zh-TW" sz="1600" dirty="0"/>
          </a:p>
          <a:p>
            <a:pPr marL="742950" lvl="1" indent="-285750">
              <a:buFontTx/>
              <a:buChar char="-"/>
            </a:pPr>
            <a:r>
              <a:rPr lang="en-US" altLang="zh-TW" sz="1600" dirty="0"/>
              <a:t>Deploy Backend Tasks</a:t>
            </a:r>
          </a:p>
          <a:p>
            <a:pPr marL="742950" lvl="1" indent="-285750">
              <a:buFontTx/>
              <a:buChar char="-"/>
            </a:pPr>
            <a:r>
              <a:rPr lang="en-US" altLang="zh-TW" sz="1600" dirty="0"/>
              <a:t>First Company Onboarding</a:t>
            </a:r>
          </a:p>
          <a:p>
            <a:pPr marL="742950" lvl="1" indent="-285750">
              <a:buFontTx/>
              <a:buChar char="-"/>
            </a:pPr>
            <a:r>
              <a:rPr lang="en-US" altLang="zh-TW" sz="1600" dirty="0"/>
              <a:t>Remote Monitoring</a:t>
            </a:r>
          </a:p>
          <a:p>
            <a:pPr lvl="1"/>
            <a:endParaRPr lang="en-US" altLang="zh-TW" dirty="0"/>
          </a:p>
          <a:p>
            <a:r>
              <a:rPr lang="en-US" altLang="zh-TW" sz="2000" dirty="0"/>
              <a:t>Section 2 (4 ~6 hours)</a:t>
            </a:r>
          </a:p>
          <a:p>
            <a:pPr marL="742950" lvl="1" indent="-285750">
              <a:buFontTx/>
              <a:buChar char="-"/>
            </a:pPr>
            <a:r>
              <a:rPr lang="en-US" altLang="zh-TW" sz="1600" dirty="0"/>
              <a:t>DB Schema Overview</a:t>
            </a:r>
          </a:p>
          <a:p>
            <a:pPr marL="742950" lvl="1" indent="-285750">
              <a:buFontTx/>
              <a:buChar char="-"/>
            </a:pPr>
            <a:r>
              <a:rPr lang="en-US" altLang="zh-TW" sz="1600" dirty="0"/>
              <a:t>API Service (EF, Authentication and Class Model)</a:t>
            </a:r>
          </a:p>
          <a:p>
            <a:pPr marL="742950" lvl="1" indent="-285750">
              <a:buFontTx/>
              <a:buChar char="-"/>
            </a:pPr>
            <a:r>
              <a:rPr lang="en-US" altLang="zh-TW" sz="1600" dirty="0"/>
              <a:t>Admin &amp; </a:t>
            </a:r>
            <a:r>
              <a:rPr lang="en-US" altLang="zh-TW" sz="1600" dirty="0" err="1"/>
              <a:t>SuperAdmin</a:t>
            </a:r>
            <a:r>
              <a:rPr lang="en-US" altLang="zh-TW" sz="1600" dirty="0"/>
              <a:t> (MVC and Call Flow)</a:t>
            </a:r>
          </a:p>
          <a:p>
            <a:pPr marL="742950" lvl="1" indent="-285750">
              <a:buFontTx/>
              <a:buChar char="-"/>
            </a:pPr>
            <a:r>
              <a:rPr lang="en-US" altLang="zh-TW" sz="1600" dirty="0"/>
              <a:t>Toolkit Device SDK &amp; IoT Hub Receiver</a:t>
            </a:r>
          </a:p>
          <a:p>
            <a:pPr marL="742950" lvl="1" indent="-285750">
              <a:buFontTx/>
              <a:buChar char="-"/>
            </a:pPr>
            <a:r>
              <a:rPr lang="en-US" altLang="zh-TW" sz="1600" dirty="0"/>
              <a:t>Signal R &amp; Message</a:t>
            </a:r>
          </a:p>
          <a:p>
            <a:endParaRPr lang="en-US" altLang="zh-TW" dirty="0"/>
          </a:p>
          <a:p>
            <a:r>
              <a:rPr lang="en-US" altLang="zh-TW" sz="2000" dirty="0"/>
              <a:t>Section 3 (4 hours)</a:t>
            </a:r>
          </a:p>
          <a:p>
            <a:pPr marL="742950" lvl="1" indent="-285750">
              <a:buFontTx/>
              <a:buChar char="-"/>
            </a:pPr>
            <a:r>
              <a:rPr lang="en-US" altLang="zh-TW" sz="1600" dirty="0"/>
              <a:t>Service Bus &amp; </a:t>
            </a:r>
            <a:r>
              <a:rPr lang="en-US" altLang="zh-TW" sz="1600" dirty="0" err="1"/>
              <a:t>OpsInfra</a:t>
            </a:r>
            <a:r>
              <a:rPr lang="en-US" altLang="zh-TW" sz="1600" dirty="0"/>
              <a:t>, </a:t>
            </a:r>
            <a:r>
              <a:rPr lang="en-US" altLang="zh-TW" sz="1600" dirty="0" err="1"/>
              <a:t>OpsAlarm</a:t>
            </a:r>
            <a:r>
              <a:rPr lang="en-US" altLang="zh-TW" sz="1600" dirty="0"/>
              <a:t>, </a:t>
            </a:r>
            <a:r>
              <a:rPr lang="en-US" altLang="zh-TW" sz="1600" dirty="0" err="1"/>
              <a:t>RoutineTask</a:t>
            </a:r>
            <a:endParaRPr lang="en-US" altLang="zh-TW" sz="1600" dirty="0"/>
          </a:p>
          <a:p>
            <a:pPr marL="742950" lvl="1" indent="-285750">
              <a:buFontTx/>
              <a:buChar char="-"/>
            </a:pPr>
            <a:r>
              <a:rPr lang="en-US" altLang="zh-TW" sz="1600" dirty="0"/>
              <a:t>Document DB</a:t>
            </a:r>
          </a:p>
          <a:p>
            <a:pPr marL="742950" lvl="1" indent="-285750">
              <a:buFontTx/>
              <a:buChar char="-"/>
            </a:pPr>
            <a:r>
              <a:rPr lang="en-US" altLang="zh-TW" sz="1600" dirty="0"/>
              <a:t>Service Fabric</a:t>
            </a:r>
          </a:p>
          <a:p>
            <a:pPr marL="742950" lvl="1" indent="-285750">
              <a:buFontTx/>
              <a:buChar char="-"/>
            </a:pPr>
            <a:r>
              <a:rPr lang="en-US" altLang="zh-TW" sz="1600" dirty="0"/>
              <a:t>Log &amp; Operation and Trouble Shooting</a:t>
            </a:r>
            <a:endParaRPr lang="zh-TW" alt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3818" y="3047852"/>
            <a:ext cx="2551262" cy="3604299"/>
          </a:xfrm>
          <a:prstGeom prst="rect">
            <a:avLst/>
          </a:prstGeom>
        </p:spPr>
      </p:pic>
      <p:sp>
        <p:nvSpPr>
          <p:cNvPr id="7" name="Title 3"/>
          <p:cNvSpPr>
            <a:spLocks noGrp="1"/>
          </p:cNvSpPr>
          <p:nvPr>
            <p:ph type="title"/>
          </p:nvPr>
        </p:nvSpPr>
        <p:spPr>
          <a:xfrm>
            <a:off x="269240" y="289511"/>
            <a:ext cx="11655840" cy="899665"/>
          </a:xfrm>
        </p:spPr>
        <p:txBody>
          <a:bodyPr/>
          <a:lstStyle/>
          <a:p>
            <a:r>
              <a:rPr lang="en-US" dirty="0"/>
              <a:t>Content</a:t>
            </a:r>
          </a:p>
        </p:txBody>
      </p:sp>
      <p:sp>
        <p:nvSpPr>
          <p:cNvPr id="6" name="TextBox 5"/>
          <p:cNvSpPr txBox="1"/>
          <p:nvPr/>
        </p:nvSpPr>
        <p:spPr>
          <a:xfrm>
            <a:off x="6260623" y="1268486"/>
            <a:ext cx="4447824" cy="1631216"/>
          </a:xfrm>
          <a:prstGeom prst="rect">
            <a:avLst/>
          </a:prstGeom>
          <a:noFill/>
        </p:spPr>
        <p:txBody>
          <a:bodyPr wrap="square" rtlCol="0">
            <a:spAutoFit/>
          </a:bodyPr>
          <a:lstStyle/>
          <a:p>
            <a:r>
              <a:rPr lang="en-US" altLang="zh-TW" sz="2000" dirty="0"/>
              <a:t>Section 4 (4 hours)</a:t>
            </a:r>
          </a:p>
          <a:p>
            <a:pPr marL="742950" lvl="1" indent="-285750">
              <a:buFontTx/>
              <a:buChar char="-"/>
            </a:pPr>
            <a:r>
              <a:rPr lang="en-US" altLang="zh-TW" sz="2000" dirty="0"/>
              <a:t>How to Add New API</a:t>
            </a:r>
          </a:p>
          <a:p>
            <a:pPr marL="742950" lvl="1" indent="-285750">
              <a:buFontTx/>
              <a:buChar char="-"/>
            </a:pPr>
            <a:r>
              <a:rPr lang="en-US" altLang="zh-TW" sz="2000" dirty="0"/>
              <a:t>How to Add New Widget</a:t>
            </a:r>
          </a:p>
          <a:p>
            <a:pPr marL="742950" lvl="1" indent="-285750">
              <a:buFontTx/>
              <a:buChar char="-"/>
            </a:pPr>
            <a:r>
              <a:rPr lang="en-US" altLang="zh-TW" sz="2000" dirty="0"/>
              <a:t>How to Setup Staging </a:t>
            </a:r>
            <a:r>
              <a:rPr lang="en-US" altLang="zh-TW" sz="2000" dirty="0" err="1"/>
              <a:t>Env</a:t>
            </a:r>
            <a:endParaRPr lang="en-US" altLang="zh-TW" sz="2000" dirty="0"/>
          </a:p>
          <a:p>
            <a:pPr lvl="1"/>
            <a:endParaRPr lang="zh-TW" altLang="en-US" sz="2000" dirty="0"/>
          </a:p>
        </p:txBody>
      </p:sp>
    </p:spTree>
    <p:extLst>
      <p:ext uri="{BB962C8B-B14F-4D97-AF65-F5344CB8AC3E}">
        <p14:creationId xmlns:p14="http://schemas.microsoft.com/office/powerpoint/2010/main" val="35887252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092464" y="898769"/>
            <a:ext cx="10630419" cy="5857259"/>
          </a:xfrm>
          <a:prstGeom prst="rect">
            <a:avLst/>
          </a:prstGeom>
        </p:spPr>
      </p:pic>
      <p:sp>
        <p:nvSpPr>
          <p:cNvPr id="4" name="Title 3"/>
          <p:cNvSpPr>
            <a:spLocks noGrp="1"/>
          </p:cNvSpPr>
          <p:nvPr>
            <p:ph type="title"/>
          </p:nvPr>
        </p:nvSpPr>
        <p:spPr/>
        <p:txBody>
          <a:bodyPr/>
          <a:lstStyle/>
          <a:p>
            <a:r>
              <a:rPr lang="en-US" dirty="0"/>
              <a:t>Architecture</a:t>
            </a:r>
          </a:p>
        </p:txBody>
      </p:sp>
    </p:spTree>
    <p:extLst>
      <p:ext uri="{BB962C8B-B14F-4D97-AF65-F5344CB8AC3E}">
        <p14:creationId xmlns:p14="http://schemas.microsoft.com/office/powerpoint/2010/main" val="177443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a:t>Log Architecture</a:t>
            </a:r>
            <a:endParaRPr lang="zh-TW" altLang="en-US" dirty="0"/>
          </a:p>
        </p:txBody>
      </p:sp>
      <p:cxnSp>
        <p:nvCxnSpPr>
          <p:cNvPr id="29" name="Elbow Connector 5"/>
          <p:cNvCxnSpPr>
            <a:cxnSpLocks/>
            <a:stCxn id="36" idx="3"/>
            <a:endCxn id="59" idx="1"/>
          </p:cNvCxnSpPr>
          <p:nvPr/>
        </p:nvCxnSpPr>
        <p:spPr>
          <a:xfrm>
            <a:off x="1274175" y="2526790"/>
            <a:ext cx="1867686" cy="1553485"/>
          </a:xfrm>
          <a:prstGeom prst="bentConnector3">
            <a:avLst>
              <a:gd name="adj1" fmla="val 50000"/>
            </a:avLst>
          </a:prstGeom>
          <a:noFill/>
          <a:ln w="6350" cap="flat" cmpd="sng" algn="ctr">
            <a:solidFill>
              <a:srgbClr val="5B9BD5"/>
            </a:solidFill>
            <a:prstDash val="solid"/>
            <a:miter lim="800000"/>
            <a:headEnd type="none"/>
            <a:tailEnd type="triangle"/>
          </a:ln>
          <a:effectLst/>
        </p:spPr>
      </p:cxnSp>
      <p:cxnSp>
        <p:nvCxnSpPr>
          <p:cNvPr id="30" name="Elbow Connector 19"/>
          <p:cNvCxnSpPr>
            <a:cxnSpLocks/>
            <a:stCxn id="41" idx="3"/>
            <a:endCxn id="59" idx="1"/>
          </p:cNvCxnSpPr>
          <p:nvPr/>
        </p:nvCxnSpPr>
        <p:spPr>
          <a:xfrm flipV="1">
            <a:off x="1269032" y="4080275"/>
            <a:ext cx="1872829" cy="2633"/>
          </a:xfrm>
          <a:prstGeom prst="bentConnector3">
            <a:avLst/>
          </a:prstGeom>
          <a:noFill/>
          <a:ln w="6350" cap="flat" cmpd="sng" algn="ctr">
            <a:solidFill>
              <a:srgbClr val="5B9BD5"/>
            </a:solidFill>
            <a:prstDash val="solid"/>
            <a:miter lim="800000"/>
            <a:headEnd type="none"/>
            <a:tailEnd type="triangle"/>
          </a:ln>
          <a:effectLst/>
        </p:spPr>
      </p:cxnSp>
      <p:grpSp>
        <p:nvGrpSpPr>
          <p:cNvPr id="32" name="Group 31"/>
          <p:cNvGrpSpPr/>
          <p:nvPr/>
        </p:nvGrpSpPr>
        <p:grpSpPr>
          <a:xfrm>
            <a:off x="479894" y="1894732"/>
            <a:ext cx="922047" cy="978043"/>
            <a:chOff x="1292164" y="1903475"/>
            <a:chExt cx="922047" cy="978043"/>
          </a:xfrm>
        </p:grpSpPr>
        <p:pic>
          <p:nvPicPr>
            <p:cNvPr id="36" name="Picture 35"/>
            <p:cNvPicPr>
              <a:picLocks noChangeAspect="1"/>
            </p:cNvPicPr>
            <p:nvPr/>
          </p:nvPicPr>
          <p:blipFill>
            <a:blip r:embed="rId3"/>
            <a:stretch>
              <a:fillRect/>
            </a:stretch>
          </p:blipFill>
          <p:spPr>
            <a:xfrm>
              <a:off x="1403852" y="2189547"/>
              <a:ext cx="682593" cy="691971"/>
            </a:xfrm>
            <a:prstGeom prst="rect">
              <a:avLst/>
            </a:prstGeom>
          </p:spPr>
        </p:pic>
        <p:sp>
          <p:nvSpPr>
            <p:cNvPr id="37" name="TextBox 36"/>
            <p:cNvSpPr txBox="1"/>
            <p:nvPr/>
          </p:nvSpPr>
          <p:spPr>
            <a:xfrm>
              <a:off x="1292164" y="1903475"/>
              <a:ext cx="922047" cy="276999"/>
            </a:xfrm>
            <a:prstGeom prst="rect">
              <a:avLst/>
            </a:prstGeom>
            <a:noFill/>
          </p:spPr>
          <p:txBody>
            <a:bodyPr wrap="none" rtlCol="0">
              <a:spAutoFit/>
            </a:bodyPr>
            <a:lstStyle/>
            <a:p>
              <a:pPr>
                <a:defRPr/>
              </a:pPr>
              <a:r>
                <a:rPr lang="en-US" altLang="zh-TW" sz="1200" kern="0" dirty="0">
                  <a:solidFill>
                    <a:sysClr val="windowText" lastClr="000000"/>
                  </a:solidFill>
                  <a:latin typeface="Calibri" panose="020F0502020204030204"/>
                  <a:ea typeface="新細明體" panose="02020500000000000000" pitchFamily="18" charset="-120"/>
                </a:rPr>
                <a:t>Admin Web</a:t>
              </a:r>
              <a:endParaRPr lang="en-US" sz="1200" kern="0" dirty="0">
                <a:solidFill>
                  <a:sysClr val="windowText" lastClr="000000"/>
                </a:solidFill>
                <a:latin typeface="Calibri" panose="020F0502020204030204"/>
              </a:endParaRPr>
            </a:p>
          </p:txBody>
        </p:sp>
      </p:grpSp>
      <p:grpSp>
        <p:nvGrpSpPr>
          <p:cNvPr id="40" name="Group 39"/>
          <p:cNvGrpSpPr/>
          <p:nvPr/>
        </p:nvGrpSpPr>
        <p:grpSpPr>
          <a:xfrm>
            <a:off x="451331" y="3458129"/>
            <a:ext cx="989373" cy="970764"/>
            <a:chOff x="1268743" y="3177112"/>
            <a:chExt cx="989373" cy="970764"/>
          </a:xfrm>
        </p:grpSpPr>
        <p:pic>
          <p:nvPicPr>
            <p:cNvPr id="41" name="Picture 40"/>
            <p:cNvPicPr>
              <a:picLocks noChangeAspect="1"/>
            </p:cNvPicPr>
            <p:nvPr/>
          </p:nvPicPr>
          <p:blipFill>
            <a:blip r:embed="rId3"/>
            <a:stretch>
              <a:fillRect/>
            </a:stretch>
          </p:blipFill>
          <p:spPr>
            <a:xfrm>
              <a:off x="1403851" y="3455905"/>
              <a:ext cx="682593" cy="691971"/>
            </a:xfrm>
            <a:prstGeom prst="rect">
              <a:avLst/>
            </a:prstGeom>
          </p:spPr>
        </p:pic>
        <p:sp>
          <p:nvSpPr>
            <p:cNvPr id="42" name="TextBox 41"/>
            <p:cNvSpPr txBox="1"/>
            <p:nvPr/>
          </p:nvSpPr>
          <p:spPr>
            <a:xfrm>
              <a:off x="1268743" y="3177112"/>
              <a:ext cx="989373" cy="276999"/>
            </a:xfrm>
            <a:prstGeom prst="rect">
              <a:avLst/>
            </a:prstGeom>
            <a:noFill/>
          </p:spPr>
          <p:txBody>
            <a:bodyPr wrap="none" rtlCol="0">
              <a:spAutoFit/>
            </a:bodyPr>
            <a:lstStyle/>
            <a:p>
              <a:pPr>
                <a:defRPr/>
              </a:pPr>
              <a:r>
                <a:rPr lang="en-US" altLang="zh-TW" sz="1200" kern="0" dirty="0">
                  <a:solidFill>
                    <a:sysClr val="windowText" lastClr="000000"/>
                  </a:solidFill>
                  <a:latin typeface="Calibri" panose="020F0502020204030204"/>
                  <a:ea typeface="新細明體" panose="02020500000000000000" pitchFamily="18" charset="-120"/>
                </a:rPr>
                <a:t>Super Admin</a:t>
              </a:r>
              <a:endParaRPr lang="en-US" sz="1200" kern="0" dirty="0">
                <a:solidFill>
                  <a:sysClr val="windowText" lastClr="000000"/>
                </a:solidFill>
                <a:latin typeface="Calibri" panose="020F0502020204030204"/>
              </a:endParaRPr>
            </a:p>
          </p:txBody>
        </p:sp>
      </p:grpSp>
      <p:grpSp>
        <p:nvGrpSpPr>
          <p:cNvPr id="43" name="Group 42"/>
          <p:cNvGrpSpPr/>
          <p:nvPr/>
        </p:nvGrpSpPr>
        <p:grpSpPr>
          <a:xfrm>
            <a:off x="522238" y="4924791"/>
            <a:ext cx="833883" cy="945438"/>
            <a:chOff x="812707" y="4680600"/>
            <a:chExt cx="833883" cy="945438"/>
          </a:xfrm>
        </p:grpSpPr>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266" y="4957599"/>
              <a:ext cx="668439" cy="668439"/>
            </a:xfrm>
            <a:prstGeom prst="rect">
              <a:avLst/>
            </a:prstGeom>
          </p:spPr>
        </p:pic>
        <p:sp>
          <p:nvSpPr>
            <p:cNvPr id="45" name="TextBox 44"/>
            <p:cNvSpPr txBox="1"/>
            <p:nvPr/>
          </p:nvSpPr>
          <p:spPr>
            <a:xfrm>
              <a:off x="812707" y="4680600"/>
              <a:ext cx="833883" cy="276999"/>
            </a:xfrm>
            <a:prstGeom prst="rect">
              <a:avLst/>
            </a:prstGeom>
            <a:noFill/>
          </p:spPr>
          <p:txBody>
            <a:bodyPr wrap="none" rtlCol="0">
              <a:spAutoFit/>
            </a:bodyPr>
            <a:lstStyle/>
            <a:p>
              <a:pPr algn="ctr">
                <a:defRPr/>
              </a:pPr>
              <a:r>
                <a:rPr lang="en-US" altLang="zh-TW" sz="1200" kern="0" dirty="0">
                  <a:solidFill>
                    <a:sysClr val="windowText" lastClr="000000"/>
                  </a:solidFill>
                  <a:latin typeface="Calibri" panose="020F0502020204030204"/>
                  <a:ea typeface="新細明體" panose="02020500000000000000" pitchFamily="18" charset="-120"/>
                </a:rPr>
                <a:t>IoT Device</a:t>
              </a:r>
              <a:endParaRPr lang="en-US" sz="1200" kern="0" dirty="0">
                <a:solidFill>
                  <a:sysClr val="windowText" lastClr="000000"/>
                </a:solidFill>
                <a:latin typeface="Calibri" panose="020F0502020204030204"/>
              </a:endParaRPr>
            </a:p>
          </p:txBody>
        </p:sp>
      </p:grpSp>
      <p:cxnSp>
        <p:nvCxnSpPr>
          <p:cNvPr id="46" name="Elbow Connector 19"/>
          <p:cNvCxnSpPr>
            <a:cxnSpLocks/>
            <a:stCxn id="44" idx="3"/>
            <a:endCxn id="53" idx="1"/>
          </p:cNvCxnSpPr>
          <p:nvPr/>
        </p:nvCxnSpPr>
        <p:spPr>
          <a:xfrm flipV="1">
            <a:off x="1280236" y="5535748"/>
            <a:ext cx="1993090" cy="262"/>
          </a:xfrm>
          <a:prstGeom prst="bentConnector3">
            <a:avLst>
              <a:gd name="adj1" fmla="val 50000"/>
            </a:avLst>
          </a:prstGeom>
          <a:noFill/>
          <a:ln w="6350" cap="flat" cmpd="sng" algn="ctr">
            <a:solidFill>
              <a:srgbClr val="5B9BD5"/>
            </a:solidFill>
            <a:prstDash val="solid"/>
            <a:miter lim="800000"/>
            <a:headEnd type="none"/>
            <a:tailEnd type="triangle"/>
          </a:ln>
          <a:effectLst/>
        </p:spPr>
      </p:cxnSp>
      <p:grpSp>
        <p:nvGrpSpPr>
          <p:cNvPr id="47" name="Group 46"/>
          <p:cNvGrpSpPr/>
          <p:nvPr/>
        </p:nvGrpSpPr>
        <p:grpSpPr>
          <a:xfrm>
            <a:off x="3190102" y="5189762"/>
            <a:ext cx="875561" cy="1102368"/>
            <a:chOff x="2918727" y="4222719"/>
            <a:chExt cx="875561" cy="1102368"/>
          </a:xfrm>
        </p:grpSpPr>
        <p:grpSp>
          <p:nvGrpSpPr>
            <p:cNvPr id="48" name="Group 47"/>
            <p:cNvGrpSpPr/>
            <p:nvPr/>
          </p:nvGrpSpPr>
          <p:grpSpPr>
            <a:xfrm>
              <a:off x="3001951" y="4222719"/>
              <a:ext cx="763662" cy="691971"/>
              <a:chOff x="3931106" y="2734008"/>
              <a:chExt cx="734485" cy="655100"/>
            </a:xfrm>
          </p:grpSpPr>
          <p:pic>
            <p:nvPicPr>
              <p:cNvPr id="53" name="Picture 52"/>
              <p:cNvPicPr>
                <a:picLocks noChangeAspect="1"/>
              </p:cNvPicPr>
              <p:nvPr/>
            </p:nvPicPr>
            <p:blipFill>
              <a:blip r:embed="rId3"/>
              <a:stretch>
                <a:fillRect/>
              </a:stretch>
            </p:blipFill>
            <p:spPr>
              <a:xfrm>
                <a:off x="3931106" y="2734008"/>
                <a:ext cx="656513" cy="655100"/>
              </a:xfrm>
              <a:prstGeom prst="rect">
                <a:avLst/>
              </a:prstGeom>
            </p:spPr>
          </p:pic>
          <p:sp>
            <p:nvSpPr>
              <p:cNvPr id="55" name="Rectangle 54"/>
              <p:cNvSpPr/>
              <p:nvPr/>
            </p:nvSpPr>
            <p:spPr>
              <a:xfrm>
                <a:off x="4509647" y="3091157"/>
                <a:ext cx="155944" cy="148856"/>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49" name="TextBox 48"/>
            <p:cNvSpPr txBox="1"/>
            <p:nvPr/>
          </p:nvSpPr>
          <p:spPr>
            <a:xfrm>
              <a:off x="2918727" y="4863422"/>
              <a:ext cx="875561"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ysClr val="windowText" lastClr="000000"/>
                  </a:solidFill>
                  <a:effectLst/>
                  <a:uLnTx/>
                  <a:uFillTx/>
                  <a:latin typeface="Calibri" panose="020F0502020204030204"/>
                  <a:ea typeface="新細明體" panose="02020500000000000000" pitchFamily="18" charset="-120"/>
                </a:rPr>
                <a:t>API 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rPr>
                <a:t>SG/HK</a:t>
              </a:r>
            </a:p>
          </p:txBody>
        </p:sp>
      </p:grpSp>
      <p:grpSp>
        <p:nvGrpSpPr>
          <p:cNvPr id="58" name="Group 57"/>
          <p:cNvGrpSpPr/>
          <p:nvPr/>
        </p:nvGrpSpPr>
        <p:grpSpPr>
          <a:xfrm>
            <a:off x="2939520" y="3264479"/>
            <a:ext cx="1378904" cy="1285473"/>
            <a:chOff x="4301386" y="1920672"/>
            <a:chExt cx="953161" cy="895188"/>
          </a:xfrm>
        </p:grpSpPr>
        <p:pic>
          <p:nvPicPr>
            <p:cNvPr id="59" name="Picture 5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1253" y="2161705"/>
              <a:ext cx="654155" cy="654155"/>
            </a:xfrm>
            <a:prstGeom prst="rect">
              <a:avLst/>
            </a:prstGeom>
          </p:spPr>
        </p:pic>
        <p:sp>
          <p:nvSpPr>
            <p:cNvPr id="60" name="TextBox 59"/>
            <p:cNvSpPr txBox="1"/>
            <p:nvPr/>
          </p:nvSpPr>
          <p:spPr>
            <a:xfrm>
              <a:off x="4301386" y="1920672"/>
              <a:ext cx="953161" cy="257198"/>
            </a:xfrm>
            <a:prstGeom prst="rect">
              <a:avLst/>
            </a:prstGeom>
            <a:noFill/>
          </p:spPr>
          <p:txBody>
            <a:bodyPr wrap="none" rtlCol="0">
              <a:spAutoFit/>
            </a:bodyPr>
            <a:lstStyle/>
            <a:p>
              <a:pPr algn="ctr">
                <a:defRPr/>
              </a:pPr>
              <a:r>
                <a:rPr lang="en-US" altLang="zh-TW" kern="0" dirty="0">
                  <a:solidFill>
                    <a:sysClr val="windowText" lastClr="000000"/>
                  </a:solidFill>
                  <a:latin typeface="Calibri" panose="020F0502020204030204"/>
                  <a:ea typeface="新細明體" panose="02020500000000000000" pitchFamily="18" charset="-120"/>
                </a:rPr>
                <a:t>Blob Storage</a:t>
              </a:r>
              <a:endParaRPr lang="en-US" kern="0" dirty="0">
                <a:solidFill>
                  <a:sysClr val="windowText" lastClr="000000"/>
                </a:solidFill>
                <a:latin typeface="Calibri" panose="020F0502020204030204"/>
              </a:endParaRPr>
            </a:p>
          </p:txBody>
        </p:sp>
      </p:grpSp>
      <p:cxnSp>
        <p:nvCxnSpPr>
          <p:cNvPr id="61" name="Elbow Connector 19"/>
          <p:cNvCxnSpPr>
            <a:cxnSpLocks/>
            <a:stCxn id="53" idx="0"/>
            <a:endCxn id="59" idx="2"/>
          </p:cNvCxnSpPr>
          <p:nvPr/>
        </p:nvCxnSpPr>
        <p:spPr>
          <a:xfrm rot="5400000" flipH="1" flipV="1">
            <a:off x="3294923" y="4869652"/>
            <a:ext cx="639810" cy="410"/>
          </a:xfrm>
          <a:prstGeom prst="bentConnector3">
            <a:avLst>
              <a:gd name="adj1" fmla="val 50000"/>
            </a:avLst>
          </a:prstGeom>
          <a:noFill/>
          <a:ln w="6350" cap="flat" cmpd="sng" algn="ctr">
            <a:solidFill>
              <a:srgbClr val="5B9BD5"/>
            </a:solidFill>
            <a:prstDash val="solid"/>
            <a:miter lim="800000"/>
            <a:headEnd type="none"/>
            <a:tailEnd type="triangle"/>
          </a:ln>
          <a:effectLst/>
        </p:spPr>
      </p:cxnSp>
      <p:grpSp>
        <p:nvGrpSpPr>
          <p:cNvPr id="64" name="Group 63"/>
          <p:cNvGrpSpPr/>
          <p:nvPr/>
        </p:nvGrpSpPr>
        <p:grpSpPr>
          <a:xfrm>
            <a:off x="5026927" y="1894732"/>
            <a:ext cx="1709122" cy="947647"/>
            <a:chOff x="5170050" y="1887719"/>
            <a:chExt cx="1709122" cy="947647"/>
          </a:xfrm>
        </p:grpSpPr>
        <p:pic>
          <p:nvPicPr>
            <p:cNvPr id="65" name="Picture 6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0612" y="2101291"/>
              <a:ext cx="734075" cy="734075"/>
            </a:xfrm>
            <a:prstGeom prst="rect">
              <a:avLst/>
            </a:prstGeom>
          </p:spPr>
        </p:pic>
        <p:sp>
          <p:nvSpPr>
            <p:cNvPr id="66" name="TextBox 65"/>
            <p:cNvSpPr txBox="1"/>
            <p:nvPr/>
          </p:nvSpPr>
          <p:spPr>
            <a:xfrm>
              <a:off x="5170050" y="1887719"/>
              <a:ext cx="1709122" cy="276999"/>
            </a:xfrm>
            <a:prstGeom prst="rect">
              <a:avLst/>
            </a:prstGeom>
            <a:noFill/>
          </p:spPr>
          <p:txBody>
            <a:bodyPr wrap="none" rtlCol="0">
              <a:spAutoFit/>
            </a:bodyPr>
            <a:lstStyle/>
            <a:p>
              <a:pPr>
                <a:defRPr/>
              </a:pPr>
              <a:r>
                <a:rPr lang="en-US" altLang="zh-TW" sz="1200" kern="0" dirty="0">
                  <a:solidFill>
                    <a:sysClr val="windowText" lastClr="000000"/>
                  </a:solidFill>
                  <a:latin typeface="Calibri" panose="020F0502020204030204"/>
                  <a:ea typeface="新細明體" panose="02020500000000000000" pitchFamily="18" charset="-120"/>
                </a:rPr>
                <a:t>IoT Hub Event Processor</a:t>
              </a:r>
              <a:endParaRPr lang="en-US" sz="1200" kern="0" dirty="0">
                <a:solidFill>
                  <a:sysClr val="windowText" lastClr="000000"/>
                </a:solidFill>
                <a:latin typeface="Calibri" panose="020F0502020204030204"/>
              </a:endParaRPr>
            </a:p>
          </p:txBody>
        </p:sp>
      </p:grpSp>
      <p:grpSp>
        <p:nvGrpSpPr>
          <p:cNvPr id="67" name="Group 66"/>
          <p:cNvGrpSpPr/>
          <p:nvPr/>
        </p:nvGrpSpPr>
        <p:grpSpPr>
          <a:xfrm>
            <a:off x="5426295" y="3035656"/>
            <a:ext cx="838691" cy="983949"/>
            <a:chOff x="5569561" y="1851417"/>
            <a:chExt cx="838691" cy="983949"/>
          </a:xfrm>
        </p:grpSpPr>
        <p:pic>
          <p:nvPicPr>
            <p:cNvPr id="68" name="Picture 6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0612" y="2101291"/>
              <a:ext cx="734075" cy="734075"/>
            </a:xfrm>
            <a:prstGeom prst="rect">
              <a:avLst/>
            </a:prstGeom>
          </p:spPr>
        </p:pic>
        <p:sp>
          <p:nvSpPr>
            <p:cNvPr id="69" name="TextBox 68"/>
            <p:cNvSpPr txBox="1"/>
            <p:nvPr/>
          </p:nvSpPr>
          <p:spPr>
            <a:xfrm>
              <a:off x="5569561" y="1851417"/>
              <a:ext cx="838691" cy="276999"/>
            </a:xfrm>
            <a:prstGeom prst="rect">
              <a:avLst/>
            </a:prstGeom>
            <a:noFill/>
          </p:spPr>
          <p:txBody>
            <a:bodyPr wrap="none" rtlCol="0">
              <a:spAutoFit/>
            </a:bodyPr>
            <a:lstStyle/>
            <a:p>
              <a:pPr>
                <a:defRPr/>
              </a:pPr>
              <a:r>
                <a:rPr lang="en-US" altLang="zh-TW" sz="1200" kern="0" dirty="0">
                  <a:solidFill>
                    <a:sysClr val="windowText" lastClr="000000"/>
                  </a:solidFill>
                  <a:latin typeface="Calibri" panose="020F0502020204030204"/>
                  <a:ea typeface="新細明體" panose="02020500000000000000" pitchFamily="18" charset="-120"/>
                </a:rPr>
                <a:t>Alarm Ops</a:t>
              </a:r>
              <a:endParaRPr lang="en-US" sz="1200" kern="0" dirty="0">
                <a:solidFill>
                  <a:sysClr val="windowText" lastClr="000000"/>
                </a:solidFill>
                <a:latin typeface="Calibri" panose="020F0502020204030204"/>
              </a:endParaRPr>
            </a:p>
          </p:txBody>
        </p:sp>
      </p:grpSp>
      <p:grpSp>
        <p:nvGrpSpPr>
          <p:cNvPr id="70" name="Group 69"/>
          <p:cNvGrpSpPr/>
          <p:nvPr/>
        </p:nvGrpSpPr>
        <p:grpSpPr>
          <a:xfrm>
            <a:off x="5467973" y="4190648"/>
            <a:ext cx="773448" cy="983949"/>
            <a:chOff x="5611239" y="1851417"/>
            <a:chExt cx="773448" cy="983949"/>
          </a:xfrm>
        </p:grpSpPr>
        <p:pic>
          <p:nvPicPr>
            <p:cNvPr id="71" name="Picture 7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0612" y="2101291"/>
              <a:ext cx="734075" cy="734075"/>
            </a:xfrm>
            <a:prstGeom prst="rect">
              <a:avLst/>
            </a:prstGeom>
          </p:spPr>
        </p:pic>
        <p:sp>
          <p:nvSpPr>
            <p:cNvPr id="72" name="TextBox 71"/>
            <p:cNvSpPr txBox="1"/>
            <p:nvPr/>
          </p:nvSpPr>
          <p:spPr>
            <a:xfrm>
              <a:off x="5611239" y="1851417"/>
              <a:ext cx="755335" cy="276999"/>
            </a:xfrm>
            <a:prstGeom prst="rect">
              <a:avLst/>
            </a:prstGeom>
            <a:noFill/>
          </p:spPr>
          <p:txBody>
            <a:bodyPr wrap="none" rtlCol="0">
              <a:spAutoFit/>
            </a:bodyPr>
            <a:lstStyle/>
            <a:p>
              <a:pPr>
                <a:defRPr/>
              </a:pPr>
              <a:r>
                <a:rPr lang="en-US" altLang="zh-TW" sz="1200" kern="0" dirty="0">
                  <a:solidFill>
                    <a:sysClr val="windowText" lastClr="000000"/>
                  </a:solidFill>
                  <a:latin typeface="Calibri" panose="020F0502020204030204"/>
                  <a:ea typeface="新細明體" panose="02020500000000000000" pitchFamily="18" charset="-120"/>
                </a:rPr>
                <a:t>Infra Ops</a:t>
              </a:r>
              <a:endParaRPr lang="en-US" sz="1200" kern="0" dirty="0">
                <a:solidFill>
                  <a:sysClr val="windowText" lastClr="000000"/>
                </a:solidFill>
                <a:latin typeface="Calibri" panose="020F0502020204030204"/>
              </a:endParaRPr>
            </a:p>
          </p:txBody>
        </p:sp>
      </p:grpSp>
      <p:grpSp>
        <p:nvGrpSpPr>
          <p:cNvPr id="73" name="Group 72"/>
          <p:cNvGrpSpPr/>
          <p:nvPr/>
        </p:nvGrpSpPr>
        <p:grpSpPr>
          <a:xfrm>
            <a:off x="5384460" y="5368613"/>
            <a:ext cx="989373" cy="983949"/>
            <a:chOff x="5520621" y="1851417"/>
            <a:chExt cx="989373" cy="983949"/>
          </a:xfrm>
        </p:grpSpPr>
        <p:pic>
          <p:nvPicPr>
            <p:cNvPr id="74" name="Picture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0612" y="2101291"/>
              <a:ext cx="734075" cy="734075"/>
            </a:xfrm>
            <a:prstGeom prst="rect">
              <a:avLst/>
            </a:prstGeom>
          </p:spPr>
        </p:pic>
        <p:sp>
          <p:nvSpPr>
            <p:cNvPr id="75" name="TextBox 74"/>
            <p:cNvSpPr txBox="1"/>
            <p:nvPr/>
          </p:nvSpPr>
          <p:spPr>
            <a:xfrm>
              <a:off x="5520621" y="1851417"/>
              <a:ext cx="989373" cy="276999"/>
            </a:xfrm>
            <a:prstGeom prst="rect">
              <a:avLst/>
            </a:prstGeom>
            <a:noFill/>
          </p:spPr>
          <p:txBody>
            <a:bodyPr wrap="none" rtlCol="0">
              <a:spAutoFit/>
            </a:bodyPr>
            <a:lstStyle/>
            <a:p>
              <a:pPr>
                <a:defRPr/>
              </a:pPr>
              <a:r>
                <a:rPr lang="en-US" altLang="zh-TW" sz="1200" kern="0" dirty="0">
                  <a:solidFill>
                    <a:sysClr val="windowText" lastClr="000000"/>
                  </a:solidFill>
                  <a:latin typeface="Calibri" panose="020F0502020204030204"/>
                  <a:ea typeface="新細明體" panose="02020500000000000000" pitchFamily="18" charset="-120"/>
                </a:rPr>
                <a:t>Routine Task</a:t>
              </a:r>
              <a:endParaRPr lang="en-US" sz="1200" kern="0" dirty="0">
                <a:solidFill>
                  <a:sysClr val="windowText" lastClr="000000"/>
                </a:solidFill>
                <a:latin typeface="Calibri" panose="020F0502020204030204"/>
              </a:endParaRPr>
            </a:p>
          </p:txBody>
        </p:sp>
      </p:grpSp>
      <p:cxnSp>
        <p:nvCxnSpPr>
          <p:cNvPr id="76" name="Elbow Connector 5"/>
          <p:cNvCxnSpPr>
            <a:cxnSpLocks/>
            <a:stCxn id="65" idx="1"/>
            <a:endCxn id="59" idx="3"/>
          </p:cNvCxnSpPr>
          <p:nvPr/>
        </p:nvCxnSpPr>
        <p:spPr>
          <a:xfrm rot="10800000" flipV="1">
            <a:off x="4088205" y="2475341"/>
            <a:ext cx="1419285" cy="1604933"/>
          </a:xfrm>
          <a:prstGeom prst="bentConnector3">
            <a:avLst>
              <a:gd name="adj1" fmla="val 50000"/>
            </a:avLst>
          </a:prstGeom>
          <a:noFill/>
          <a:ln w="6350" cap="flat" cmpd="sng" algn="ctr">
            <a:solidFill>
              <a:srgbClr val="5B9BD5"/>
            </a:solidFill>
            <a:prstDash val="solid"/>
            <a:miter lim="800000"/>
            <a:headEnd type="none"/>
            <a:tailEnd type="triangle"/>
          </a:ln>
          <a:effectLst/>
        </p:spPr>
      </p:cxnSp>
      <p:cxnSp>
        <p:nvCxnSpPr>
          <p:cNvPr id="77" name="Elbow Connector 5"/>
          <p:cNvCxnSpPr>
            <a:cxnSpLocks/>
            <a:stCxn id="68" idx="1"/>
            <a:endCxn id="59" idx="3"/>
          </p:cNvCxnSpPr>
          <p:nvPr/>
        </p:nvCxnSpPr>
        <p:spPr>
          <a:xfrm rot="10800000" flipV="1">
            <a:off x="4088204" y="3652567"/>
            <a:ext cx="1419142" cy="427707"/>
          </a:xfrm>
          <a:prstGeom prst="bentConnector3">
            <a:avLst>
              <a:gd name="adj1" fmla="val 50000"/>
            </a:avLst>
          </a:prstGeom>
          <a:noFill/>
          <a:ln w="6350" cap="flat" cmpd="sng" algn="ctr">
            <a:solidFill>
              <a:srgbClr val="5B9BD5"/>
            </a:solidFill>
            <a:prstDash val="solid"/>
            <a:miter lim="800000"/>
            <a:headEnd type="none"/>
            <a:tailEnd type="triangle"/>
          </a:ln>
          <a:effectLst/>
        </p:spPr>
      </p:cxnSp>
      <p:cxnSp>
        <p:nvCxnSpPr>
          <p:cNvPr id="78" name="Elbow Connector 5"/>
          <p:cNvCxnSpPr>
            <a:cxnSpLocks/>
            <a:stCxn id="71" idx="1"/>
            <a:endCxn id="59" idx="3"/>
          </p:cNvCxnSpPr>
          <p:nvPr/>
        </p:nvCxnSpPr>
        <p:spPr>
          <a:xfrm rot="10800000">
            <a:off x="4088204" y="4080276"/>
            <a:ext cx="1419142" cy="727285"/>
          </a:xfrm>
          <a:prstGeom prst="bentConnector3">
            <a:avLst>
              <a:gd name="adj1" fmla="val 50000"/>
            </a:avLst>
          </a:prstGeom>
          <a:noFill/>
          <a:ln w="6350" cap="flat" cmpd="sng" algn="ctr">
            <a:solidFill>
              <a:srgbClr val="5B9BD5"/>
            </a:solidFill>
            <a:prstDash val="solid"/>
            <a:miter lim="800000"/>
            <a:headEnd type="none"/>
            <a:tailEnd type="triangle"/>
          </a:ln>
          <a:effectLst/>
        </p:spPr>
      </p:cxnSp>
      <p:cxnSp>
        <p:nvCxnSpPr>
          <p:cNvPr id="79" name="Elbow Connector 5"/>
          <p:cNvCxnSpPr>
            <a:cxnSpLocks/>
            <a:stCxn id="74" idx="1"/>
            <a:endCxn id="59" idx="3"/>
          </p:cNvCxnSpPr>
          <p:nvPr/>
        </p:nvCxnSpPr>
        <p:spPr>
          <a:xfrm rot="10800000">
            <a:off x="4088205" y="4080275"/>
            <a:ext cx="1426247" cy="1905250"/>
          </a:xfrm>
          <a:prstGeom prst="bentConnector3">
            <a:avLst>
              <a:gd name="adj1" fmla="val 50000"/>
            </a:avLst>
          </a:prstGeom>
          <a:noFill/>
          <a:ln w="6350" cap="flat" cmpd="sng" algn="ctr">
            <a:solidFill>
              <a:srgbClr val="5B9BD5"/>
            </a:solidFill>
            <a:prstDash val="solid"/>
            <a:miter lim="800000"/>
            <a:headEnd type="none"/>
            <a:tailEnd type="triangle"/>
          </a:ln>
          <a:effectLst/>
        </p:spPr>
      </p:cxnSp>
      <p:pic>
        <p:nvPicPr>
          <p:cNvPr id="80" name="Picture 79"/>
          <p:cNvPicPr>
            <a:picLocks noChangeAspect="1"/>
          </p:cNvPicPr>
          <p:nvPr/>
        </p:nvPicPr>
        <p:blipFill>
          <a:blip r:embed="rId7"/>
          <a:stretch>
            <a:fillRect/>
          </a:stretch>
        </p:blipFill>
        <p:spPr>
          <a:xfrm>
            <a:off x="8155191" y="409990"/>
            <a:ext cx="3596506" cy="2969484"/>
          </a:xfrm>
          <a:prstGeom prst="rect">
            <a:avLst/>
          </a:prstGeom>
          <a:ln>
            <a:solidFill>
              <a:schemeClr val="bg1">
                <a:lumMod val="50000"/>
              </a:schemeClr>
            </a:solidFill>
          </a:ln>
        </p:spPr>
      </p:pic>
      <p:sp>
        <p:nvSpPr>
          <p:cNvPr id="81" name="Rectangle 80"/>
          <p:cNvSpPr/>
          <p:nvPr/>
        </p:nvSpPr>
        <p:spPr>
          <a:xfrm>
            <a:off x="7138933" y="4046532"/>
            <a:ext cx="4474970" cy="1938992"/>
          </a:xfrm>
          <a:prstGeom prst="rect">
            <a:avLst/>
          </a:prstGeom>
        </p:spPr>
        <p:txBody>
          <a:bodyPr wrap="square">
            <a:spAutoFit/>
          </a:bodyPr>
          <a:lstStyle/>
          <a:p>
            <a:pPr marL="342900" indent="-342900">
              <a:buFont typeface="Arial" panose="020B0604020202020204" pitchFamily="34" charset="0"/>
              <a:buChar char="•"/>
            </a:pPr>
            <a:r>
              <a:rPr lang="zh-TW" altLang="en-US" sz="2400" dirty="0">
                <a:solidFill>
                  <a:prstClr val="black"/>
                </a:solidFill>
                <a:latin typeface="Calibri" panose="020F0502020204030204"/>
                <a:ea typeface="新細明體" panose="02020500000000000000" pitchFamily="18" charset="-120"/>
              </a:rPr>
              <a:t>Store log </a:t>
            </a:r>
            <a:r>
              <a:rPr lang="en-US" altLang="zh-TW" sz="2400" dirty="0">
                <a:solidFill>
                  <a:prstClr val="black"/>
                </a:solidFill>
                <a:latin typeface="Calibri" panose="020F0502020204030204"/>
                <a:ea typeface="新細明體" panose="02020500000000000000" pitchFamily="18" charset="-120"/>
              </a:rPr>
              <a:t>in blob containers</a:t>
            </a:r>
            <a:endParaRPr lang="zh-TW" altLang="en-US" sz="2400" dirty="0">
              <a:solidFill>
                <a:prstClr val="black"/>
              </a:solidFill>
              <a:latin typeface="Calibri" panose="020F0502020204030204"/>
              <a:ea typeface="新細明體" panose="02020500000000000000" pitchFamily="18" charset="-120"/>
            </a:endParaRPr>
          </a:p>
          <a:p>
            <a:pPr marL="342900" indent="-342900">
              <a:buFont typeface="Arial" panose="020B0604020202020204" pitchFamily="34" charset="0"/>
              <a:buChar char="•"/>
            </a:pPr>
            <a:r>
              <a:rPr lang="en-US" altLang="zh-TW" sz="2400" dirty="0">
                <a:solidFill>
                  <a:prstClr val="black"/>
                </a:solidFill>
                <a:latin typeface="Calibri" panose="020F0502020204030204"/>
                <a:ea typeface="新細明體" panose="02020500000000000000" pitchFamily="18" charset="-120"/>
              </a:rPr>
              <a:t>Configuration defined: </a:t>
            </a:r>
            <a:r>
              <a:rPr lang="en-US" altLang="zh-TW" sz="2400" dirty="0" err="1">
                <a:solidFill>
                  <a:prstClr val="black"/>
                </a:solidFill>
                <a:latin typeface="Calibri" panose="020F0502020204030204"/>
                <a:ea typeface="新細明體" panose="02020500000000000000" pitchFamily="18" charset="-120"/>
              </a:rPr>
              <a:t>app.config</a:t>
            </a:r>
            <a:r>
              <a:rPr lang="en-US" altLang="zh-TW" sz="2400" dirty="0">
                <a:solidFill>
                  <a:prstClr val="black"/>
                </a:solidFill>
                <a:latin typeface="Calibri" panose="020F0502020204030204"/>
                <a:ea typeface="新細明體" panose="02020500000000000000" pitchFamily="18" charset="-120"/>
              </a:rPr>
              <a:t> or </a:t>
            </a:r>
            <a:r>
              <a:rPr lang="en-US" altLang="zh-TW" sz="2400" dirty="0" err="1">
                <a:solidFill>
                  <a:prstClr val="black"/>
                </a:solidFill>
                <a:latin typeface="Calibri" panose="020F0502020204030204"/>
                <a:ea typeface="新細明體" panose="02020500000000000000" pitchFamily="18" charset="-120"/>
              </a:rPr>
              <a:t>web.config</a:t>
            </a:r>
            <a:endParaRPr lang="en-US" altLang="zh-TW" sz="2400" dirty="0">
              <a:solidFill>
                <a:prstClr val="black"/>
              </a:solidFill>
              <a:latin typeface="Calibri" panose="020F0502020204030204"/>
              <a:ea typeface="新細明體" panose="02020500000000000000" pitchFamily="18" charset="-120"/>
            </a:endParaRPr>
          </a:p>
          <a:p>
            <a:pPr marL="342900" indent="-342900">
              <a:buFont typeface="Arial" panose="020B0604020202020204" pitchFamily="34" charset="0"/>
              <a:buChar char="•"/>
            </a:pPr>
            <a:r>
              <a:rPr lang="en-US" altLang="zh-TW" sz="2400" dirty="0">
                <a:solidFill>
                  <a:prstClr val="black"/>
                </a:solidFill>
                <a:latin typeface="Calibri" panose="020F0502020204030204"/>
                <a:ea typeface="新細明體" panose="02020500000000000000" pitchFamily="18" charset="-120"/>
              </a:rPr>
              <a:t>Log Level: Info, debug, waring, audit, error</a:t>
            </a:r>
            <a:endParaRPr lang="zh-TW" altLang="en-US" sz="2400" dirty="0">
              <a:solidFill>
                <a:prstClr val="black"/>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35987331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a:t>Log Target Definition</a:t>
            </a:r>
            <a:endParaRPr lang="zh-TW" altLang="en-US" dirty="0"/>
          </a:p>
        </p:txBody>
      </p:sp>
      <p:grpSp>
        <p:nvGrpSpPr>
          <p:cNvPr id="46" name="Group 45">
            <a:extLst/>
          </p:cNvPr>
          <p:cNvGrpSpPr/>
          <p:nvPr/>
        </p:nvGrpSpPr>
        <p:grpSpPr>
          <a:xfrm>
            <a:off x="269240" y="1374959"/>
            <a:ext cx="7086419" cy="1890862"/>
            <a:chOff x="336798" y="1295497"/>
            <a:chExt cx="7086419" cy="1890862"/>
          </a:xfrm>
        </p:grpSpPr>
        <p:pic>
          <p:nvPicPr>
            <p:cNvPr id="47" name="Picture 46">
              <a:extLst/>
            </p:cNvPr>
            <p:cNvPicPr>
              <a:picLocks noChangeAspect="1"/>
            </p:cNvPicPr>
            <p:nvPr/>
          </p:nvPicPr>
          <p:blipFill>
            <a:blip r:embed="rId3"/>
            <a:stretch>
              <a:fillRect/>
            </a:stretch>
          </p:blipFill>
          <p:spPr>
            <a:xfrm>
              <a:off x="489017" y="1833809"/>
              <a:ext cx="6934200" cy="1352550"/>
            </a:xfrm>
            <a:prstGeom prst="rect">
              <a:avLst/>
            </a:prstGeom>
            <a:ln>
              <a:solidFill>
                <a:schemeClr val="bg1">
                  <a:lumMod val="50000"/>
                </a:schemeClr>
              </a:solidFill>
            </a:ln>
          </p:spPr>
        </p:pic>
        <p:sp>
          <p:nvSpPr>
            <p:cNvPr id="48" name="TextBox 47">
              <a:extLst/>
            </p:cNvPr>
            <p:cNvSpPr txBox="1"/>
            <p:nvPr/>
          </p:nvSpPr>
          <p:spPr>
            <a:xfrm>
              <a:off x="336798" y="1295497"/>
              <a:ext cx="1651991"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Web.config</a:t>
              </a:r>
            </a:p>
          </p:txBody>
        </p:sp>
      </p:grpSp>
      <p:grpSp>
        <p:nvGrpSpPr>
          <p:cNvPr id="4" name="Group 3"/>
          <p:cNvGrpSpPr/>
          <p:nvPr/>
        </p:nvGrpSpPr>
        <p:grpSpPr>
          <a:xfrm>
            <a:off x="8027500" y="803083"/>
            <a:ext cx="3502227" cy="2519300"/>
            <a:chOff x="336797" y="3711818"/>
            <a:chExt cx="3502227" cy="2519300"/>
          </a:xfrm>
        </p:grpSpPr>
        <p:pic>
          <p:nvPicPr>
            <p:cNvPr id="2" name="Picture 1"/>
            <p:cNvPicPr>
              <a:picLocks noChangeAspect="1"/>
            </p:cNvPicPr>
            <p:nvPr/>
          </p:nvPicPr>
          <p:blipFill>
            <a:blip r:embed="rId4"/>
            <a:stretch>
              <a:fillRect/>
            </a:stretch>
          </p:blipFill>
          <p:spPr>
            <a:xfrm>
              <a:off x="489017" y="4202342"/>
              <a:ext cx="3350007" cy="2028776"/>
            </a:xfrm>
            <a:prstGeom prst="rect">
              <a:avLst/>
            </a:prstGeom>
            <a:ln>
              <a:solidFill>
                <a:schemeClr val="bg1">
                  <a:lumMod val="50000"/>
                </a:schemeClr>
              </a:solidFill>
            </a:ln>
          </p:spPr>
        </p:pic>
        <p:sp>
          <p:nvSpPr>
            <p:cNvPr id="50" name="TextBox 49">
              <a:extLst/>
            </p:cNvPr>
            <p:cNvSpPr txBox="1"/>
            <p:nvPr/>
          </p:nvSpPr>
          <p:spPr>
            <a:xfrm>
              <a:off x="336797" y="3711818"/>
              <a:ext cx="2784993" cy="572464"/>
            </a:xfrm>
            <a:prstGeom prst="rect">
              <a:avLst/>
            </a:prstGeom>
            <a:noFill/>
          </p:spPr>
          <p:txBody>
            <a:bodyPr wrap="none" lIns="182880" tIns="146304" rIns="182880" bIns="146304" rtlCol="0">
              <a:spAutoFit/>
            </a:bodyPr>
            <a:lstStyle/>
            <a:p>
              <a:pPr>
                <a:lnSpc>
                  <a:spcPct val="90000"/>
                </a:lnSpc>
                <a:spcAft>
                  <a:spcPts val="600"/>
                </a:spcAft>
              </a:pPr>
              <a:r>
                <a:rPr lang="en-US" sz="2000" dirty="0" err="1">
                  <a:gradFill>
                    <a:gsLst>
                      <a:gs pos="2917">
                        <a:schemeClr val="tx1"/>
                      </a:gs>
                      <a:gs pos="30000">
                        <a:schemeClr val="tx1"/>
                      </a:gs>
                    </a:gsLst>
                    <a:lin ang="5400000" scaled="0"/>
                  </a:gradFill>
                </a:rPr>
                <a:t>ShareLib</a:t>
              </a:r>
              <a:r>
                <a:rPr lang="en-US" sz="2000" dirty="0">
                  <a:gradFill>
                    <a:gsLst>
                      <a:gs pos="2917">
                        <a:schemeClr val="tx1"/>
                      </a:gs>
                      <a:gs pos="30000">
                        <a:schemeClr val="tx1"/>
                      </a:gs>
                    </a:gsLst>
                    <a:lin ang="5400000" scaled="0"/>
                  </a:gradFill>
                </a:rPr>
                <a:t>/</a:t>
              </a:r>
              <a:r>
                <a:rPr lang="en-US" sz="2000" dirty="0" err="1">
                  <a:gradFill>
                    <a:gsLst>
                      <a:gs pos="2917">
                        <a:schemeClr val="tx1"/>
                      </a:gs>
                      <a:gs pos="30000">
                        <a:schemeClr val="tx1"/>
                      </a:gs>
                    </a:gsLst>
                    <a:lin ang="5400000" scaled="0"/>
                  </a:gradFill>
                </a:rPr>
                <a:t>LogUtility.cs</a:t>
              </a:r>
              <a:endParaRPr lang="en-US" sz="2000" dirty="0">
                <a:gradFill>
                  <a:gsLst>
                    <a:gs pos="2917">
                      <a:schemeClr val="tx1"/>
                    </a:gs>
                    <a:gs pos="30000">
                      <a:schemeClr val="tx1"/>
                    </a:gs>
                  </a:gsLst>
                  <a:lin ang="5400000" scaled="0"/>
                </a:gradFill>
              </a:endParaRPr>
            </a:p>
          </p:txBody>
        </p:sp>
      </p:grpSp>
      <p:grpSp>
        <p:nvGrpSpPr>
          <p:cNvPr id="6" name="Group 5"/>
          <p:cNvGrpSpPr/>
          <p:nvPr/>
        </p:nvGrpSpPr>
        <p:grpSpPr>
          <a:xfrm>
            <a:off x="269239" y="3317895"/>
            <a:ext cx="11570827" cy="1177544"/>
            <a:chOff x="269239" y="3412165"/>
            <a:chExt cx="11570827" cy="1177544"/>
          </a:xfrm>
        </p:grpSpPr>
        <p:pic>
          <p:nvPicPr>
            <p:cNvPr id="3" name="Picture 2"/>
            <p:cNvPicPr>
              <a:picLocks noChangeAspect="1"/>
            </p:cNvPicPr>
            <p:nvPr/>
          </p:nvPicPr>
          <p:blipFill>
            <a:blip r:embed="rId5"/>
            <a:stretch>
              <a:fillRect/>
            </a:stretch>
          </p:blipFill>
          <p:spPr>
            <a:xfrm>
              <a:off x="421459" y="3842618"/>
              <a:ext cx="11418607" cy="747091"/>
            </a:xfrm>
            <a:prstGeom prst="rect">
              <a:avLst/>
            </a:prstGeom>
            <a:ln>
              <a:solidFill>
                <a:schemeClr val="bg1">
                  <a:lumMod val="50000"/>
                </a:schemeClr>
              </a:solidFill>
            </a:ln>
          </p:spPr>
        </p:pic>
        <p:sp>
          <p:nvSpPr>
            <p:cNvPr id="53" name="TextBox 52">
              <a:extLst/>
            </p:cNvPr>
            <p:cNvSpPr txBox="1"/>
            <p:nvPr/>
          </p:nvSpPr>
          <p:spPr>
            <a:xfrm>
              <a:off x="269239" y="3412165"/>
              <a:ext cx="1640321" cy="572464"/>
            </a:xfrm>
            <a:prstGeom prst="rect">
              <a:avLst/>
            </a:prstGeom>
            <a:noFill/>
          </p:spPr>
          <p:txBody>
            <a:bodyPr wrap="none" lIns="182880" tIns="146304" rIns="182880" bIns="146304" rtlCol="0">
              <a:spAutoFit/>
            </a:bodyPr>
            <a:lstStyle/>
            <a:p>
              <a:pPr>
                <a:lnSpc>
                  <a:spcPct val="90000"/>
                </a:lnSpc>
                <a:spcAft>
                  <a:spcPts val="600"/>
                </a:spcAft>
              </a:pPr>
              <a:r>
                <a:rPr lang="en-US" sz="2000" dirty="0" err="1">
                  <a:gradFill>
                    <a:gsLst>
                      <a:gs pos="2917">
                        <a:schemeClr val="tx1"/>
                      </a:gs>
                      <a:gs pos="30000">
                        <a:schemeClr val="tx1"/>
                      </a:gs>
                    </a:gsLst>
                    <a:lin ang="5400000" scaled="0"/>
                  </a:gradFill>
                </a:rPr>
                <a:t>Global.asax</a:t>
              </a:r>
              <a:endParaRPr lang="en-US" sz="2000" dirty="0">
                <a:gradFill>
                  <a:gsLst>
                    <a:gs pos="2917">
                      <a:schemeClr val="tx1"/>
                    </a:gs>
                    <a:gs pos="30000">
                      <a:schemeClr val="tx1"/>
                    </a:gs>
                  </a:gsLst>
                  <a:lin ang="5400000" scaled="0"/>
                </a:gradFill>
              </a:endParaRPr>
            </a:p>
          </p:txBody>
        </p:sp>
      </p:grpSp>
      <p:grpSp>
        <p:nvGrpSpPr>
          <p:cNvPr id="55" name="Group 54">
            <a:extLst/>
          </p:cNvPr>
          <p:cNvGrpSpPr/>
          <p:nvPr/>
        </p:nvGrpSpPr>
        <p:grpSpPr>
          <a:xfrm>
            <a:off x="269239" y="4499843"/>
            <a:ext cx="7086420" cy="2301595"/>
            <a:chOff x="336798" y="3535333"/>
            <a:chExt cx="7086420" cy="2301595"/>
          </a:xfrm>
        </p:grpSpPr>
        <p:sp>
          <p:nvSpPr>
            <p:cNvPr id="95" name="TextBox 94">
              <a:extLst/>
            </p:cNvPr>
            <p:cNvSpPr txBox="1"/>
            <p:nvPr/>
          </p:nvSpPr>
          <p:spPr>
            <a:xfrm>
              <a:off x="336798" y="3535333"/>
              <a:ext cx="1345561"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C# Code</a:t>
              </a:r>
            </a:p>
          </p:txBody>
        </p:sp>
        <p:pic>
          <p:nvPicPr>
            <p:cNvPr id="96" name="Picture 95">
              <a:extLst/>
            </p:cNvPr>
            <p:cNvPicPr>
              <a:picLocks noChangeAspect="1"/>
            </p:cNvPicPr>
            <p:nvPr/>
          </p:nvPicPr>
          <p:blipFill>
            <a:blip r:embed="rId6"/>
            <a:stretch>
              <a:fillRect/>
            </a:stretch>
          </p:blipFill>
          <p:spPr>
            <a:xfrm>
              <a:off x="489018" y="4026866"/>
              <a:ext cx="6934200" cy="1810062"/>
            </a:xfrm>
            <a:prstGeom prst="rect">
              <a:avLst/>
            </a:prstGeom>
            <a:ln>
              <a:solidFill>
                <a:schemeClr val="bg1">
                  <a:lumMod val="50000"/>
                </a:schemeClr>
              </a:solidFill>
            </a:ln>
          </p:spPr>
        </p:pic>
      </p:grpSp>
    </p:spTree>
    <p:extLst>
      <p:ext uri="{BB962C8B-B14F-4D97-AF65-F5344CB8AC3E}">
        <p14:creationId xmlns:p14="http://schemas.microsoft.com/office/powerpoint/2010/main" val="36328618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sz="4400" dirty="0"/>
              <a:t>Log Container Structure</a:t>
            </a:r>
            <a:endParaRPr lang="zh-TW" altLang="en-US" dirty="0"/>
          </a:p>
        </p:txBody>
      </p:sp>
      <p:grpSp>
        <p:nvGrpSpPr>
          <p:cNvPr id="4" name="Group 3"/>
          <p:cNvGrpSpPr/>
          <p:nvPr/>
        </p:nvGrpSpPr>
        <p:grpSpPr>
          <a:xfrm>
            <a:off x="269240" y="1020079"/>
            <a:ext cx="7988641" cy="3481587"/>
            <a:chOff x="269240" y="1020079"/>
            <a:chExt cx="7988641" cy="3481587"/>
          </a:xfrm>
        </p:grpSpPr>
        <p:pic>
          <p:nvPicPr>
            <p:cNvPr id="2" name="Picture 1"/>
            <p:cNvPicPr>
              <a:picLocks noChangeAspect="1"/>
            </p:cNvPicPr>
            <p:nvPr/>
          </p:nvPicPr>
          <p:blipFill>
            <a:blip r:embed="rId3"/>
            <a:stretch>
              <a:fillRect/>
            </a:stretch>
          </p:blipFill>
          <p:spPr>
            <a:xfrm>
              <a:off x="415958" y="1480008"/>
              <a:ext cx="7841923" cy="3021658"/>
            </a:xfrm>
            <a:prstGeom prst="rect">
              <a:avLst/>
            </a:prstGeom>
            <a:ln>
              <a:solidFill>
                <a:schemeClr val="bg1">
                  <a:lumMod val="50000"/>
                </a:schemeClr>
              </a:solidFill>
            </a:ln>
          </p:spPr>
        </p:pic>
        <p:sp>
          <p:nvSpPr>
            <p:cNvPr id="22" name="TextBox 21">
              <a:extLst/>
            </p:cNvPr>
            <p:cNvSpPr txBox="1"/>
            <p:nvPr/>
          </p:nvSpPr>
          <p:spPr>
            <a:xfrm>
              <a:off x="269240" y="1020079"/>
              <a:ext cx="2836161"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Storage Service</a:t>
              </a:r>
            </a:p>
          </p:txBody>
        </p:sp>
      </p:grpSp>
      <p:sp>
        <p:nvSpPr>
          <p:cNvPr id="24" name="TextBox 23">
            <a:extLst/>
          </p:cNvPr>
          <p:cNvSpPr txBox="1"/>
          <p:nvPr/>
        </p:nvSpPr>
        <p:spPr>
          <a:xfrm>
            <a:off x="655739" y="4581681"/>
            <a:ext cx="9335954" cy="1988237"/>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Log-audit-admin and Log-audit-</a:t>
            </a:r>
            <a:r>
              <a:rPr lang="en-US" sz="2000" dirty="0" err="1">
                <a:gradFill>
                  <a:gsLst>
                    <a:gs pos="2917">
                      <a:schemeClr val="tx1"/>
                    </a:gs>
                    <a:gs pos="30000">
                      <a:schemeClr val="tx1"/>
                    </a:gs>
                  </a:gsLst>
                  <a:lin ang="5400000" scaled="0"/>
                </a:gradFill>
              </a:rPr>
              <a:t>superadmin</a:t>
            </a:r>
            <a:r>
              <a:rPr lang="en-US" sz="2000" dirty="0">
                <a:gradFill>
                  <a:gsLst>
                    <a:gs pos="2917">
                      <a:schemeClr val="tx1"/>
                    </a:gs>
                    <a:gs pos="30000">
                      <a:schemeClr val="tx1"/>
                    </a:gs>
                  </a:gsLst>
                  <a:lin ang="5400000" scaled="0"/>
                </a:gradFill>
              </a:rPr>
              <a:t> are for trace user login records.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Routine task store log at </a:t>
            </a:r>
            <a:r>
              <a:rPr lang="en-US" sz="2000" dirty="0" err="1">
                <a:gradFill>
                  <a:gsLst>
                    <a:gs pos="2917">
                      <a:schemeClr val="tx1"/>
                    </a:gs>
                    <a:gs pos="30000">
                      <a:schemeClr val="tx1"/>
                    </a:gs>
                  </a:gsLst>
                  <a:lin ang="5400000" scaled="0"/>
                </a:gradFill>
              </a:rPr>
              <a:t>opsinfra</a:t>
            </a:r>
            <a:r>
              <a:rPr lang="en-US" sz="2000" dirty="0">
                <a:gradFill>
                  <a:gsLst>
                    <a:gs pos="2917">
                      <a:schemeClr val="tx1"/>
                    </a:gs>
                    <a:gs pos="30000">
                      <a:schemeClr val="tx1"/>
                    </a:gs>
                  </a:gsLst>
                  <a:lin ang="5400000" scaled="0"/>
                </a:gradFill>
              </a:rPr>
              <a:t> container.</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P.S. Below two folders are nothing with Log.</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    Folder</a:t>
            </a:r>
            <a:r>
              <a:rPr lang="en-US" altLang="zh-TW" sz="2000" dirty="0">
                <a:gradFill>
                  <a:gsLst>
                    <a:gs pos="2917">
                      <a:schemeClr val="tx1"/>
                    </a:gs>
                    <a:gs pos="30000">
                      <a:schemeClr val="tx1"/>
                    </a:gs>
                  </a:gsLst>
                  <a:lin ang="5400000" scaled="0"/>
                </a:gradFill>
              </a:rPr>
              <a:t>(images) : Store company, factory, equipment image and phones.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    Folder(</a:t>
            </a:r>
            <a:r>
              <a:rPr lang="en-US" sz="2000" dirty="0" err="1">
                <a:gradFill>
                  <a:gsLst>
                    <a:gs pos="2917">
                      <a:schemeClr val="tx1"/>
                    </a:gs>
                    <a:gs pos="30000">
                      <a:schemeClr val="tx1"/>
                    </a:gs>
                  </a:gsLst>
                  <a:lin ang="5400000" scaled="0"/>
                </a:gradFill>
              </a:rPr>
              <a:t>srvfabric</a:t>
            </a:r>
            <a:r>
              <a:rPr lang="en-US" sz="2000" dirty="0">
                <a:gradFill>
                  <a:gsLst>
                    <a:gs pos="2917">
                      <a:schemeClr val="tx1"/>
                    </a:gs>
                    <a:gs pos="30000">
                      <a:schemeClr val="tx1"/>
                    </a:gs>
                  </a:gsLst>
                  <a:lin ang="5400000" scaled="0"/>
                </a:gradFill>
              </a:rPr>
              <a:t>) : Store X.509 certificate of service fabric.</a:t>
            </a:r>
          </a:p>
        </p:txBody>
      </p:sp>
    </p:spTree>
    <p:extLst>
      <p:ext uri="{BB962C8B-B14F-4D97-AF65-F5344CB8AC3E}">
        <p14:creationId xmlns:p14="http://schemas.microsoft.com/office/powerpoint/2010/main" val="17990265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sz="4400" dirty="0"/>
              <a:t>Log Files Structure</a:t>
            </a:r>
            <a:endParaRPr lang="zh-TW" altLang="en-US" dirty="0"/>
          </a:p>
        </p:txBody>
      </p:sp>
      <p:sp>
        <p:nvSpPr>
          <p:cNvPr id="24" name="TextBox 23">
            <a:extLst/>
          </p:cNvPr>
          <p:cNvSpPr txBox="1"/>
          <p:nvPr/>
        </p:nvSpPr>
        <p:spPr>
          <a:xfrm>
            <a:off x="533190" y="4309416"/>
            <a:ext cx="4239879" cy="926407"/>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File Name: YYYY-MM-DD.log</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But the time on content is UTC.</a:t>
            </a:r>
          </a:p>
        </p:txBody>
      </p:sp>
      <p:grpSp>
        <p:nvGrpSpPr>
          <p:cNvPr id="7" name="Group 6"/>
          <p:cNvGrpSpPr/>
          <p:nvPr/>
        </p:nvGrpSpPr>
        <p:grpSpPr>
          <a:xfrm>
            <a:off x="269240" y="1020079"/>
            <a:ext cx="9840957" cy="3289337"/>
            <a:chOff x="269240" y="1020079"/>
            <a:chExt cx="9840957" cy="3289337"/>
          </a:xfrm>
        </p:grpSpPr>
        <p:pic>
          <p:nvPicPr>
            <p:cNvPr id="6" name="Picture 5"/>
            <p:cNvPicPr>
              <a:picLocks noChangeAspect="1"/>
            </p:cNvPicPr>
            <p:nvPr/>
          </p:nvPicPr>
          <p:blipFill>
            <a:blip r:embed="rId3"/>
            <a:stretch>
              <a:fillRect/>
            </a:stretch>
          </p:blipFill>
          <p:spPr>
            <a:xfrm>
              <a:off x="366122" y="1461441"/>
              <a:ext cx="9744075" cy="2847975"/>
            </a:xfrm>
            <a:prstGeom prst="rect">
              <a:avLst/>
            </a:prstGeom>
            <a:ln>
              <a:solidFill>
                <a:schemeClr val="bg1">
                  <a:lumMod val="50000"/>
                </a:schemeClr>
              </a:solidFill>
            </a:ln>
          </p:spPr>
        </p:pic>
        <p:sp>
          <p:nvSpPr>
            <p:cNvPr id="9" name="TextBox 8">
              <a:extLst/>
            </p:cNvPr>
            <p:cNvSpPr txBox="1"/>
            <p:nvPr/>
          </p:nvSpPr>
          <p:spPr>
            <a:xfrm>
              <a:off x="269240" y="1020079"/>
              <a:ext cx="2316981"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Files in Container</a:t>
              </a:r>
            </a:p>
          </p:txBody>
        </p:sp>
      </p:grpSp>
      <p:grpSp>
        <p:nvGrpSpPr>
          <p:cNvPr id="10" name="Group 9"/>
          <p:cNvGrpSpPr/>
          <p:nvPr/>
        </p:nvGrpSpPr>
        <p:grpSpPr>
          <a:xfrm>
            <a:off x="366122" y="5235823"/>
            <a:ext cx="8510267" cy="1172071"/>
            <a:chOff x="2728545" y="5159156"/>
            <a:chExt cx="8510267" cy="1172071"/>
          </a:xfrm>
        </p:grpSpPr>
        <p:pic>
          <p:nvPicPr>
            <p:cNvPr id="8" name="Picture 7"/>
            <p:cNvPicPr>
              <a:picLocks noChangeAspect="1"/>
            </p:cNvPicPr>
            <p:nvPr/>
          </p:nvPicPr>
          <p:blipFill>
            <a:blip r:embed="rId4"/>
            <a:stretch>
              <a:fillRect/>
            </a:stretch>
          </p:blipFill>
          <p:spPr>
            <a:xfrm>
              <a:off x="2913962" y="5654952"/>
              <a:ext cx="8324850" cy="676275"/>
            </a:xfrm>
            <a:prstGeom prst="rect">
              <a:avLst/>
            </a:prstGeom>
            <a:ln>
              <a:solidFill>
                <a:schemeClr val="bg1">
                  <a:lumMod val="50000"/>
                </a:schemeClr>
              </a:solidFill>
            </a:ln>
          </p:spPr>
        </p:pic>
        <p:sp>
          <p:nvSpPr>
            <p:cNvPr id="12" name="TextBox 11">
              <a:extLst/>
            </p:cNvPr>
            <p:cNvSpPr txBox="1"/>
            <p:nvPr/>
          </p:nvSpPr>
          <p:spPr>
            <a:xfrm>
              <a:off x="2728545" y="5159156"/>
              <a:ext cx="1728294"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Log content</a:t>
              </a:r>
            </a:p>
          </p:txBody>
        </p:sp>
      </p:grpSp>
    </p:spTree>
    <p:extLst>
      <p:ext uri="{BB962C8B-B14F-4D97-AF65-F5344CB8AC3E}">
        <p14:creationId xmlns:p14="http://schemas.microsoft.com/office/powerpoint/2010/main" val="42272225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sz="4400" dirty="0"/>
              <a:t>Task Execution Log</a:t>
            </a:r>
            <a:endParaRPr lang="zh-TW" altLang="en-US" dirty="0"/>
          </a:p>
        </p:txBody>
      </p:sp>
      <p:pic>
        <p:nvPicPr>
          <p:cNvPr id="2" name="Picture 1"/>
          <p:cNvPicPr>
            <a:picLocks noChangeAspect="1"/>
          </p:cNvPicPr>
          <p:nvPr/>
        </p:nvPicPr>
        <p:blipFill>
          <a:blip r:embed="rId3"/>
          <a:stretch>
            <a:fillRect/>
          </a:stretch>
        </p:blipFill>
        <p:spPr>
          <a:xfrm>
            <a:off x="1039679" y="1189176"/>
            <a:ext cx="9876560" cy="3901921"/>
          </a:xfrm>
          <a:prstGeom prst="rect">
            <a:avLst/>
          </a:prstGeom>
        </p:spPr>
      </p:pic>
      <p:sp>
        <p:nvSpPr>
          <p:cNvPr id="11" name="TextBox 10">
            <a:extLst/>
          </p:cNvPr>
          <p:cNvSpPr txBox="1"/>
          <p:nvPr/>
        </p:nvSpPr>
        <p:spPr>
          <a:xfrm>
            <a:off x="1039679" y="5195536"/>
            <a:ext cx="3053849" cy="572464"/>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Status: Fail | Warning</a:t>
            </a:r>
          </a:p>
        </p:txBody>
      </p:sp>
    </p:spTree>
    <p:extLst>
      <p:ext uri="{BB962C8B-B14F-4D97-AF65-F5344CB8AC3E}">
        <p14:creationId xmlns:p14="http://schemas.microsoft.com/office/powerpoint/2010/main" val="30483814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sz="4400" dirty="0"/>
              <a:t>Shutdown IoT Hub Receiver Manually</a:t>
            </a:r>
            <a:endParaRPr lang="zh-TW" altLang="en-US" dirty="0"/>
          </a:p>
        </p:txBody>
      </p:sp>
      <p:sp>
        <p:nvSpPr>
          <p:cNvPr id="6" name="TextBox 5">
            <a:extLst/>
          </p:cNvPr>
          <p:cNvSpPr txBox="1"/>
          <p:nvPr/>
        </p:nvSpPr>
        <p:spPr>
          <a:xfrm>
            <a:off x="655740" y="1320006"/>
            <a:ext cx="11080632" cy="2619179"/>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l"/>
            </a:pPr>
            <a:r>
              <a:rPr lang="en-US" sz="2000" dirty="0">
                <a:gradFill>
                  <a:gsLst>
                    <a:gs pos="2917">
                      <a:schemeClr val="tx1"/>
                    </a:gs>
                    <a:gs pos="30000">
                      <a:schemeClr val="tx1"/>
                    </a:gs>
                  </a:gsLst>
                  <a:lin ang="5400000" scaled="0"/>
                </a:gradFill>
              </a:rPr>
              <a:t>IoT Hub Receiver will be launched when create a new IoT Hub alias.</a:t>
            </a:r>
          </a:p>
          <a:p>
            <a:pPr marL="342900" indent="-342900">
              <a:lnSpc>
                <a:spcPct val="90000"/>
              </a:lnSpc>
              <a:spcAft>
                <a:spcPts val="600"/>
              </a:spcAft>
              <a:buFont typeface="Wingdings" panose="05000000000000000000" pitchFamily="2" charset="2"/>
              <a:buChar char="l"/>
            </a:pPr>
            <a:r>
              <a:rPr lang="en-US" sz="2000" dirty="0">
                <a:gradFill>
                  <a:gsLst>
                    <a:gs pos="2917">
                      <a:schemeClr val="tx1"/>
                    </a:gs>
                    <a:gs pos="30000">
                      <a:schemeClr val="tx1"/>
                    </a:gs>
                  </a:gsLst>
                  <a:lin ang="5400000" scaled="0"/>
                </a:gradFill>
              </a:rPr>
              <a:t>IoT Hub Receiver will be removed when delete an IoT Hub alias.</a:t>
            </a:r>
          </a:p>
          <a:p>
            <a:pPr marL="342900" indent="-342900">
              <a:lnSpc>
                <a:spcPct val="90000"/>
              </a:lnSpc>
              <a:spcAft>
                <a:spcPts val="600"/>
              </a:spcAft>
              <a:buFont typeface="Wingdings" panose="05000000000000000000" pitchFamily="2" charset="2"/>
              <a:buChar char="l"/>
            </a:pPr>
            <a:r>
              <a:rPr lang="en-US" sz="2000" dirty="0">
                <a:gradFill>
                  <a:gsLst>
                    <a:gs pos="2917">
                      <a:schemeClr val="tx1"/>
                    </a:gs>
                    <a:gs pos="30000">
                      <a:schemeClr val="tx1"/>
                    </a:gs>
                  </a:gsLst>
                  <a:lin ang="5400000" scaled="0"/>
                </a:gradFill>
              </a:rPr>
              <a:t>You may want to manually shutdown one IoT Hub Receiver in below case:</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Someone remove IoT Hub service directly (to avoid too many error in log)</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Someone remove Storage service, which bind with IoT Hub directly (</a:t>
            </a:r>
            <a:r>
              <a:rPr lang="en-US" altLang="zh-TW" sz="2000" dirty="0">
                <a:gradFill>
                  <a:gsLst>
                    <a:gs pos="2917">
                      <a:schemeClr val="tx1"/>
                    </a:gs>
                    <a:gs pos="30000">
                      <a:schemeClr val="tx1"/>
                    </a:gs>
                  </a:gsLst>
                  <a:lin ang="5400000" scaled="0"/>
                </a:gradFill>
              </a:rPr>
              <a:t>to avoid too many error in log)</a:t>
            </a:r>
            <a:endParaRPr lang="en-US" sz="20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You don’t want to receive message from this IoT Hub Receiver</a:t>
            </a:r>
          </a:p>
        </p:txBody>
      </p:sp>
      <p:pic>
        <p:nvPicPr>
          <p:cNvPr id="3" name="Picture 2"/>
          <p:cNvPicPr>
            <a:picLocks noChangeAspect="1"/>
          </p:cNvPicPr>
          <p:nvPr/>
        </p:nvPicPr>
        <p:blipFill>
          <a:blip r:embed="rId3"/>
          <a:stretch>
            <a:fillRect/>
          </a:stretch>
        </p:blipFill>
        <p:spPr>
          <a:xfrm>
            <a:off x="782424" y="4146032"/>
            <a:ext cx="9898144" cy="2294996"/>
          </a:xfrm>
          <a:prstGeom prst="rect">
            <a:avLst/>
          </a:prstGeom>
        </p:spPr>
      </p:pic>
      <p:sp>
        <p:nvSpPr>
          <p:cNvPr id="4" name="Rectangle 3"/>
          <p:cNvSpPr/>
          <p:nvPr/>
        </p:nvSpPr>
        <p:spPr bwMode="auto">
          <a:xfrm>
            <a:off x="857839" y="5960261"/>
            <a:ext cx="2894029" cy="223723"/>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TW" altLang="en-US" sz="2000" dirty="0">
              <a:gradFill>
                <a:gsLst>
                  <a:gs pos="5439">
                    <a:srgbClr val="F8F8F8"/>
                  </a:gs>
                  <a:gs pos="10000">
                    <a:srgbClr val="F8F8F8"/>
                  </a:gs>
                </a:gsLst>
                <a:lin ang="5400000" scaled="0"/>
              </a:gradFill>
            </a:endParaRPr>
          </a:p>
        </p:txBody>
      </p:sp>
      <p:sp>
        <p:nvSpPr>
          <p:cNvPr id="8" name="Rectangle 7"/>
          <p:cNvSpPr/>
          <p:nvPr/>
        </p:nvSpPr>
        <p:spPr bwMode="auto">
          <a:xfrm>
            <a:off x="9233553" y="4670360"/>
            <a:ext cx="1447015" cy="514382"/>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TW" alt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418200602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WPC2016">
  <a:themeElements>
    <a:clrScheme name="IOT">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6" id="{AE6DD888-A72D-46E4-B133-1E905D6E76AD}" vid="{96CDA8F5-462B-4DBD-8496-1FF19EF3EDD4}"/>
    </a:ext>
  </a:extLst>
</a:theme>
</file>

<file path=ppt/theme/theme10.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1.xml><?xml version="1.0" encoding="utf-8"?>
<a:theme xmlns:a="http://schemas.openxmlformats.org/drawingml/2006/main" name="3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2.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rver and Cloud 2013">
  <a:themeElements>
    <a:clrScheme name="IOT">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54" tIns="146283" rIns="182854" bIns="146283" rtlCol="0">
        <a:spAutoFit/>
      </a:bodyPr>
      <a:lstStyle>
        <a:defPPr marL="0" marR="0" indent="0" algn="ctr" defTabSz="932563" eaLnBrk="1" fontAlgn="auto" latinLnBrk="0" hangingPunct="1">
          <a:lnSpc>
            <a:spcPct val="90000"/>
          </a:lnSpc>
          <a:spcBef>
            <a:spcPts val="0"/>
          </a:spcBef>
          <a:spcAft>
            <a:spcPts val="600"/>
          </a:spcAft>
          <a:buClrTx/>
          <a:buSzTx/>
          <a:buFontTx/>
          <a:buNone/>
          <a:tabLst/>
          <a:defRPr kumimoji="0" sz="2800" b="0" i="0" u="none" strike="noStrike" kern="0" cap="none" spc="0" normalizeH="0" baseline="0" noProof="0" dirty="0" smtClean="0">
            <a:ln>
              <a:noFill/>
            </a:ln>
            <a:solidFill>
              <a:srgbClr val="FFFFFF"/>
            </a:solidFill>
            <a:effectLst/>
            <a:uLnTx/>
            <a:uFillTx/>
            <a:latin typeface="Segoe UI Light"/>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7_3-30680_Worldwide Partner Conference 2015 ">
  <a:themeElements>
    <a:clrScheme name="IOT 2015">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5.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6.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7.xml><?xml version="1.0" encoding="utf-8"?>
<a:theme xmlns:a="http://schemas.openxmlformats.org/drawingml/2006/main" name="1_Server and Cloud 2013">
  <a:themeElements>
    <a:clrScheme name="Custom 6">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54" tIns="146283" rIns="182854" bIns="146283" rtlCol="0">
        <a:spAutoFit/>
      </a:bodyPr>
      <a:lstStyle>
        <a:defPPr marL="0" marR="0" indent="0" algn="ctr" defTabSz="932563" eaLnBrk="1" fontAlgn="auto" latinLnBrk="0" hangingPunct="1">
          <a:lnSpc>
            <a:spcPct val="90000"/>
          </a:lnSpc>
          <a:spcBef>
            <a:spcPts val="0"/>
          </a:spcBef>
          <a:spcAft>
            <a:spcPts val="600"/>
          </a:spcAft>
          <a:buClrTx/>
          <a:buSzTx/>
          <a:buFontTx/>
          <a:buNone/>
          <a:tabLst/>
          <a:defRPr kumimoji="0" sz="2800" b="0" i="0" u="none" strike="noStrike" kern="0" cap="none" spc="0" normalizeH="0" baseline="0" noProof="0" dirty="0" smtClean="0">
            <a:ln>
              <a:noFill/>
            </a:ln>
            <a:solidFill>
              <a:srgbClr val="FFFFFF"/>
            </a:solidFill>
            <a:effectLst/>
            <a:uLnTx/>
            <a:uFillTx/>
            <a:latin typeface="Segoe UI Light"/>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8.xml><?xml version="1.0" encoding="utf-8"?>
<a:theme xmlns:a="http://schemas.openxmlformats.org/drawingml/2006/main" name="2_COLOR TEMPLATE">
  <a:themeElements>
    <a:clrScheme name="MSVID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potx" id="{38307E72-3F2E-43F6-89EA-DBDC21F3BD9A}" vid="{D5CA51E7-3558-43F7-BFA1-ED495B82E4B7}"/>
    </a:ext>
  </a:extLst>
</a:theme>
</file>

<file path=ppt/theme/theme9.xml><?xml version="1.0" encoding="utf-8"?>
<a:theme xmlns:a="http://schemas.openxmlformats.org/drawingml/2006/main" name="FY17 EMPOWER Campaign Theme">
  <a:themeElements>
    <a:clrScheme name="Custom 30">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CECEFB3E0A9A4BBFD2DD37E9D0963B" ma:contentTypeVersion="8" ma:contentTypeDescription="Create a new document." ma:contentTypeScope="" ma:versionID="ada085ff8c29ea326a596c64ec16e7d2">
  <xsd:schema xmlns:xsd="http://www.w3.org/2001/XMLSchema" xmlns:xs="http://www.w3.org/2001/XMLSchema" xmlns:p="http://schemas.microsoft.com/office/2006/metadata/properties" xmlns:ns1="http://schemas.microsoft.com/sharepoint/v3" xmlns:ns2="60a3e4eb-c306-4fe6-aff7-b046eed05823" xmlns:ns3="abddecb2-b6dc-4f3e-b78b-6cc368085734" targetNamespace="http://schemas.microsoft.com/office/2006/metadata/properties" ma:root="true" ma:fieldsID="dffe67dfe7b6d0053ffb1de659975ff7" ns1:_="" ns2:_="" ns3:_="">
    <xsd:import namespace="http://schemas.microsoft.com/sharepoint/v3"/>
    <xsd:import namespace="60a3e4eb-c306-4fe6-aff7-b046eed05823"/>
    <xsd:import namespace="abddecb2-b6dc-4f3e-b78b-6cc368085734"/>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0a3e4eb-c306-4fe6-aff7-b046eed0582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bddecb2-b6dc-4f3e-b78b-6cc368085734"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F350B6-D39A-406B-AC15-EF8F40BE25EB}"/>
</file>

<file path=customXml/itemProps2.xml><?xml version="1.0" encoding="utf-8"?>
<ds:datastoreItem xmlns:ds="http://schemas.openxmlformats.org/officeDocument/2006/customXml" ds:itemID="{A7AD13A5-7164-4636-869F-ABAA0D6EE063}">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6d43041c-b26d-434e-9e55-1cfb9192bf3d"/>
    <ds:schemaRef ds:uri="http://schemas.microsoft.com/office/2006/documentManagement/types"/>
    <ds:schemaRef ds:uri="http://www.w3.org/XML/1998/namespace"/>
  </ds:schemaRefs>
</ds:datastoreItem>
</file>

<file path=customXml/itemProps3.xml><?xml version="1.0" encoding="utf-8"?>
<ds:datastoreItem xmlns:ds="http://schemas.openxmlformats.org/officeDocument/2006/customXml" ds:itemID="{F6E8447B-1794-43EF-8F97-42CB69CCE3F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11646</TotalTime>
  <Words>562</Words>
  <Application>Microsoft Office PowerPoint</Application>
  <PresentationFormat>Widescreen</PresentationFormat>
  <Paragraphs>91</Paragraphs>
  <Slides>11</Slides>
  <Notes>11</Notes>
  <HiddenSlides>0</HiddenSlides>
  <MMClips>0</MMClips>
  <ScaleCrop>false</ScaleCrop>
  <HeadingPairs>
    <vt:vector size="8" baseType="variant">
      <vt:variant>
        <vt:lpstr>Fonts Used</vt:lpstr>
      </vt:variant>
      <vt:variant>
        <vt:i4>14</vt:i4>
      </vt:variant>
      <vt:variant>
        <vt:lpstr>Theme</vt:lpstr>
      </vt:variant>
      <vt:variant>
        <vt:i4>12</vt:i4>
      </vt:variant>
      <vt:variant>
        <vt:lpstr>Embedded OLE Servers</vt:lpstr>
      </vt:variant>
      <vt:variant>
        <vt:i4>1</vt:i4>
      </vt:variant>
      <vt:variant>
        <vt:lpstr>Slide Titles</vt:lpstr>
      </vt:variant>
      <vt:variant>
        <vt:i4>11</vt:i4>
      </vt:variant>
    </vt:vector>
  </HeadingPairs>
  <TitlesOfParts>
    <vt:vector size="38" baseType="lpstr">
      <vt:lpstr>Avenir LT Pro 45 Book</vt:lpstr>
      <vt:lpstr>ＭＳ Ｐゴシック</vt:lpstr>
      <vt:lpstr>Segoe Pro</vt:lpstr>
      <vt:lpstr>Segoe Pro Light</vt:lpstr>
      <vt:lpstr>新細明體</vt:lpstr>
      <vt:lpstr>Arial</vt:lpstr>
      <vt:lpstr>Calibri</vt:lpstr>
      <vt:lpstr>Consolas</vt:lpstr>
      <vt:lpstr>Segoe UI</vt:lpstr>
      <vt:lpstr>Segoe UI Light</vt:lpstr>
      <vt:lpstr>Segoe UI Semibold</vt:lpstr>
      <vt:lpstr>Segoe UI Semilight</vt:lpstr>
      <vt:lpstr>Webdings</vt:lpstr>
      <vt:lpstr>Wingdings</vt:lpstr>
      <vt:lpstr>WPC2016</vt:lpstr>
      <vt:lpstr>Server and Cloud 2013</vt:lpstr>
      <vt:lpstr>1_COLOR TEMPLATE</vt:lpstr>
      <vt:lpstr>7_3-30680_Worldwide Partner Conference 2015 </vt:lpstr>
      <vt:lpstr>1_Windows Azure</vt:lpstr>
      <vt:lpstr>1_5-30629_Build_Template_WHITE</vt:lpstr>
      <vt:lpstr>1_Server and Cloud 2013</vt:lpstr>
      <vt:lpstr>2_COLOR TEMPLATE</vt:lpstr>
      <vt:lpstr>FY17 EMPOWER Campaign Theme</vt:lpstr>
      <vt:lpstr>3-30410_WPC_Breakout_Template_16x9</vt:lpstr>
      <vt:lpstr>3_COLOR TEMPLATE</vt:lpstr>
      <vt:lpstr>5-50033_TR23_BO_CT_Template</vt:lpstr>
      <vt:lpstr>think-cell Slide</vt:lpstr>
      <vt:lpstr>Connected Device Studio  Skill Transfer Workshop </vt:lpstr>
      <vt:lpstr>Content</vt:lpstr>
      <vt:lpstr>Architecture</vt:lpstr>
      <vt:lpstr>Log Architecture</vt:lpstr>
      <vt:lpstr>Log Target Definition</vt:lpstr>
      <vt:lpstr>Log Container Structure</vt:lpstr>
      <vt:lpstr>Log Files Structure</vt:lpstr>
      <vt:lpstr>Task Execution Log</vt:lpstr>
      <vt:lpstr>Shutdown IoT Hub Receiver Manually</vt:lpstr>
      <vt:lpstr>Launch IoT Hub Receiver Manually</vt:lpstr>
      <vt:lpstr>Section 2 Log, Operation and Trouble Shooting 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Certified for IoT</dc:title>
  <dc:creator>Molly He</dc:creator>
  <cp:lastModifiedBy>Kevin Kao</cp:lastModifiedBy>
  <cp:revision>670</cp:revision>
  <dcterms:created xsi:type="dcterms:W3CDTF">2016-10-18T07:42:08Z</dcterms:created>
  <dcterms:modified xsi:type="dcterms:W3CDTF">2017-06-13T15:52:11Z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0x010100A0CECEFB3E0A9A4BBFD2DD37E9D0963B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SetBy">
    <vt:lpwstr>kevika@microsoft.com</vt:lpwstr>
  </property>
  <property fmtid="{D5CDD505-2E9C-101B-9397-08002B2CF9AE}" pid="7" name="MSIP_Label_f42aa342-8706-4288-bd11-ebb85995028c_SetDate">
    <vt:lpwstr>2017-05-02T23:09:07.8022786+08:00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